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4" r:id="rId1"/>
    <p:sldMasterId id="2147483997" r:id="rId2"/>
  </p:sldMasterIdLst>
  <p:notesMasterIdLst>
    <p:notesMasterId r:id="rId70"/>
  </p:notesMasterIdLst>
  <p:handoutMasterIdLst>
    <p:handoutMasterId r:id="rId71"/>
  </p:handoutMasterIdLst>
  <p:sldIdLst>
    <p:sldId id="1240" r:id="rId3"/>
    <p:sldId id="1241" r:id="rId4"/>
    <p:sldId id="1860" r:id="rId5"/>
    <p:sldId id="1854" r:id="rId6"/>
    <p:sldId id="1855" r:id="rId7"/>
    <p:sldId id="1856" r:id="rId8"/>
    <p:sldId id="1924" r:id="rId9"/>
    <p:sldId id="1925" r:id="rId10"/>
    <p:sldId id="1926" r:id="rId11"/>
    <p:sldId id="1927" r:id="rId12"/>
    <p:sldId id="1928" r:id="rId13"/>
    <p:sldId id="1929" r:id="rId14"/>
    <p:sldId id="1859" r:id="rId15"/>
    <p:sldId id="1830" r:id="rId16"/>
    <p:sldId id="1717" r:id="rId17"/>
    <p:sldId id="1762" r:id="rId18"/>
    <p:sldId id="1746" r:id="rId19"/>
    <p:sldId id="1763" r:id="rId20"/>
    <p:sldId id="1765" r:id="rId21"/>
    <p:sldId id="1861" r:id="rId22"/>
    <p:sldId id="1832" r:id="rId23"/>
    <p:sldId id="1922" r:id="rId24"/>
    <p:sldId id="1923" r:id="rId25"/>
    <p:sldId id="1867" r:id="rId26"/>
    <p:sldId id="1862" r:id="rId27"/>
    <p:sldId id="1863" r:id="rId28"/>
    <p:sldId id="1864" r:id="rId29"/>
    <p:sldId id="1865" r:id="rId30"/>
    <p:sldId id="1868" r:id="rId31"/>
    <p:sldId id="1869" r:id="rId32"/>
    <p:sldId id="1870" r:id="rId33"/>
    <p:sldId id="1871" r:id="rId34"/>
    <p:sldId id="1866" r:id="rId35"/>
    <p:sldId id="1873" r:id="rId36"/>
    <p:sldId id="1874" r:id="rId37"/>
    <p:sldId id="1875" r:id="rId38"/>
    <p:sldId id="1876" r:id="rId39"/>
    <p:sldId id="1877" r:id="rId40"/>
    <p:sldId id="1878" r:id="rId41"/>
    <p:sldId id="1879" r:id="rId42"/>
    <p:sldId id="1880" r:id="rId43"/>
    <p:sldId id="1886" r:id="rId44"/>
    <p:sldId id="1901" r:id="rId45"/>
    <p:sldId id="1902" r:id="rId46"/>
    <p:sldId id="1900" r:id="rId47"/>
    <p:sldId id="1887" r:id="rId48"/>
    <p:sldId id="1888" r:id="rId49"/>
    <p:sldId id="1895" r:id="rId50"/>
    <p:sldId id="1896" r:id="rId51"/>
    <p:sldId id="1897" r:id="rId52"/>
    <p:sldId id="1898" r:id="rId53"/>
    <p:sldId id="1899" r:id="rId54"/>
    <p:sldId id="1903" r:id="rId55"/>
    <p:sldId id="1904" r:id="rId56"/>
    <p:sldId id="1905" r:id="rId57"/>
    <p:sldId id="1906" r:id="rId58"/>
    <p:sldId id="1907" r:id="rId59"/>
    <p:sldId id="1914" r:id="rId60"/>
    <p:sldId id="1908" r:id="rId61"/>
    <p:sldId id="1909" r:id="rId62"/>
    <p:sldId id="1915" r:id="rId63"/>
    <p:sldId id="1916" r:id="rId64"/>
    <p:sldId id="1917" r:id="rId65"/>
    <p:sldId id="1910" r:id="rId66"/>
    <p:sldId id="1911" r:id="rId67"/>
    <p:sldId id="1918" r:id="rId68"/>
    <p:sldId id="1912" r:id="rId69"/>
  </p:sldIdLst>
  <p:sldSz cx="9144000" cy="6858000" type="screen4x3"/>
  <p:notesSz cx="7099300" cy="10234613"/>
  <p:defaultTextStyle>
    <a:defPPr>
      <a:defRPr lang="zh-CN"/>
    </a:defPPr>
    <a:lvl1pPr algn="l" rtl="0" eaLnBrk="0" fontAlgn="base" hangingPunct="0">
      <a:spcBef>
        <a:spcPct val="20000"/>
      </a:spcBef>
      <a:spcAft>
        <a:spcPct val="0"/>
      </a:spcAft>
      <a:buClr>
        <a:schemeClr val="accent2"/>
      </a:buClr>
      <a:buFont typeface="Wingdings" pitchFamily="2" charset="2"/>
      <a:buChar char="•"/>
      <a:defRPr sz="2400" kern="1200">
        <a:solidFill>
          <a:schemeClr val="tx1"/>
        </a:solidFill>
        <a:latin typeface="Verdana" pitchFamily="34" charset="0"/>
        <a:ea typeface="黑体" pitchFamily="49" charset="-122"/>
        <a:cs typeface="+mn-cs"/>
      </a:defRPr>
    </a:lvl1pPr>
    <a:lvl2pPr marL="457200" algn="l" rtl="0" eaLnBrk="0" fontAlgn="base" hangingPunct="0">
      <a:spcBef>
        <a:spcPct val="20000"/>
      </a:spcBef>
      <a:spcAft>
        <a:spcPct val="0"/>
      </a:spcAft>
      <a:buClr>
        <a:schemeClr val="accent2"/>
      </a:buClr>
      <a:buFont typeface="Wingdings" pitchFamily="2" charset="2"/>
      <a:buChar char="•"/>
      <a:defRPr sz="2400" kern="1200">
        <a:solidFill>
          <a:schemeClr val="tx1"/>
        </a:solidFill>
        <a:latin typeface="Verdana" pitchFamily="34" charset="0"/>
        <a:ea typeface="黑体" pitchFamily="49" charset="-122"/>
        <a:cs typeface="+mn-cs"/>
      </a:defRPr>
    </a:lvl2pPr>
    <a:lvl3pPr marL="914400" algn="l" rtl="0" eaLnBrk="0" fontAlgn="base" hangingPunct="0">
      <a:spcBef>
        <a:spcPct val="20000"/>
      </a:spcBef>
      <a:spcAft>
        <a:spcPct val="0"/>
      </a:spcAft>
      <a:buClr>
        <a:schemeClr val="accent2"/>
      </a:buClr>
      <a:buFont typeface="Wingdings" pitchFamily="2" charset="2"/>
      <a:buChar char="•"/>
      <a:defRPr sz="2400" kern="1200">
        <a:solidFill>
          <a:schemeClr val="tx1"/>
        </a:solidFill>
        <a:latin typeface="Verdana" pitchFamily="34" charset="0"/>
        <a:ea typeface="黑体" pitchFamily="49" charset="-122"/>
        <a:cs typeface="+mn-cs"/>
      </a:defRPr>
    </a:lvl3pPr>
    <a:lvl4pPr marL="1371600" algn="l" rtl="0" eaLnBrk="0" fontAlgn="base" hangingPunct="0">
      <a:spcBef>
        <a:spcPct val="20000"/>
      </a:spcBef>
      <a:spcAft>
        <a:spcPct val="0"/>
      </a:spcAft>
      <a:buClr>
        <a:schemeClr val="accent2"/>
      </a:buClr>
      <a:buFont typeface="Wingdings" pitchFamily="2" charset="2"/>
      <a:buChar char="•"/>
      <a:defRPr sz="2400" kern="1200">
        <a:solidFill>
          <a:schemeClr val="tx1"/>
        </a:solidFill>
        <a:latin typeface="Verdana" pitchFamily="34" charset="0"/>
        <a:ea typeface="黑体" pitchFamily="49" charset="-122"/>
        <a:cs typeface="+mn-cs"/>
      </a:defRPr>
    </a:lvl4pPr>
    <a:lvl5pPr marL="1828800" algn="l" rtl="0" eaLnBrk="0" fontAlgn="base" hangingPunct="0">
      <a:spcBef>
        <a:spcPct val="20000"/>
      </a:spcBef>
      <a:spcAft>
        <a:spcPct val="0"/>
      </a:spcAft>
      <a:buClr>
        <a:schemeClr val="accent2"/>
      </a:buClr>
      <a:buFont typeface="Wingdings" pitchFamily="2" charset="2"/>
      <a:buChar char="•"/>
      <a:defRPr sz="2400" kern="1200">
        <a:solidFill>
          <a:schemeClr val="tx1"/>
        </a:solidFill>
        <a:latin typeface="Verdana" pitchFamily="34" charset="0"/>
        <a:ea typeface="黑体" pitchFamily="49" charset="-122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Verdana" pitchFamily="34" charset="0"/>
        <a:ea typeface="黑体" pitchFamily="49" charset="-122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Verdana" pitchFamily="34" charset="0"/>
        <a:ea typeface="黑体" pitchFamily="49" charset="-122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Verdana" pitchFamily="34" charset="0"/>
        <a:ea typeface="黑体" pitchFamily="49" charset="-122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Verdana" pitchFamily="34" charset="0"/>
        <a:ea typeface="黑体" pitchFamily="49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>
          <p15:clr>
            <a:srgbClr val="A4A3A4"/>
          </p15:clr>
        </p15:guide>
        <p15:guide id="2" pos="223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000099"/>
    <a:srgbClr val="3333FF"/>
    <a:srgbClr val="F1A16F"/>
    <a:srgbClr val="8C86FA"/>
    <a:srgbClr val="F2FA8E"/>
    <a:srgbClr val="93FBD1"/>
    <a:srgbClr val="00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3459" autoAdjust="0"/>
    <p:restoredTop sz="86483" autoAdjust="0"/>
  </p:normalViewPr>
  <p:slideViewPr>
    <p:cSldViewPr>
      <p:cViewPr varScale="1">
        <p:scale>
          <a:sx n="75" d="100"/>
          <a:sy n="75" d="100"/>
        </p:scale>
        <p:origin x="1080" y="6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798"/>
    </p:cViewPr>
  </p:sorterViewPr>
  <p:notesViewPr>
    <p:cSldViewPr>
      <p:cViewPr varScale="1">
        <p:scale>
          <a:sx n="83" d="100"/>
          <a:sy n="83" d="100"/>
        </p:scale>
        <p:origin x="-2040" y="-96"/>
      </p:cViewPr>
      <p:guideLst>
        <p:guide orient="horz" pos="3224"/>
        <p:guide pos="223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theme" Target="theme/theme1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presProps" Target="pres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notesMaster" Target="notesMasters/notesMaster1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" Type="http://schemas.openxmlformats.org/officeDocument/2006/relationships/slide" Target="slides/slide5.xml"/><Relationship Id="rId71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l" defTabSz="990600" eaLnBrk="1" hangingPunct="1">
              <a:spcBef>
                <a:spcPct val="0"/>
              </a:spcBef>
              <a:buClrTx/>
              <a:buFontTx/>
              <a:buNone/>
              <a:defRPr sz="1300" b="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856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defTabSz="990600" eaLnBrk="1" hangingPunct="1">
              <a:spcBef>
                <a:spcPct val="0"/>
              </a:spcBef>
              <a:buClrTx/>
              <a:buFontTx/>
              <a:buNone/>
              <a:defRPr sz="1300" b="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857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l" defTabSz="990600" eaLnBrk="1" hangingPunct="1">
              <a:spcBef>
                <a:spcPct val="0"/>
              </a:spcBef>
              <a:buClrTx/>
              <a:buFontTx/>
              <a:buNone/>
              <a:defRPr sz="1300" b="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857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defTabSz="990600" eaLnBrk="1" hangingPunct="1">
              <a:spcBef>
                <a:spcPct val="0"/>
              </a:spcBef>
              <a:buClrTx/>
              <a:buFontTx/>
              <a:buNone/>
              <a:defRPr sz="1300" b="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fld id="{932BA8A1-1EAB-43C1-9588-08D49B6CB28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3625055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l" defTabSz="990600" eaLnBrk="1" hangingPunct="1">
              <a:spcBef>
                <a:spcPct val="0"/>
              </a:spcBef>
              <a:buClrTx/>
              <a:buFontTx/>
              <a:buNone/>
              <a:defRPr sz="1300" b="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defTabSz="990600" eaLnBrk="1" hangingPunct="1">
              <a:spcBef>
                <a:spcPct val="0"/>
              </a:spcBef>
              <a:buClrTx/>
              <a:buFontTx/>
              <a:buNone/>
              <a:defRPr sz="1300" b="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270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0600" y="768350"/>
            <a:ext cx="5118100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860925"/>
            <a:ext cx="5680075" cy="4605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307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l" defTabSz="990600" eaLnBrk="1" hangingPunct="1">
              <a:spcBef>
                <a:spcPct val="0"/>
              </a:spcBef>
              <a:buClrTx/>
              <a:buFontTx/>
              <a:buNone/>
              <a:defRPr sz="1300" b="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07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defTabSz="990600" eaLnBrk="1" hangingPunct="1">
              <a:spcBef>
                <a:spcPct val="0"/>
              </a:spcBef>
              <a:buClrTx/>
              <a:buFontTx/>
              <a:buNone/>
              <a:defRPr sz="1300" b="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fld id="{93D024F6-9115-4590-A14B-E62B0504375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7218342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73731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3732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1pPr>
            <a:lvl2pPr marL="742950" indent="-285750"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2pPr>
            <a:lvl3pPr marL="1143000" indent="-228600"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3pPr>
            <a:lvl4pPr marL="1600200" indent="-228600"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4pPr>
            <a:lvl5pPr marL="2057400" indent="-228600"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5pPr>
            <a:lvl6pPr marL="2514600" indent="-228600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6pPr>
            <a:lvl7pPr marL="2971800" indent="-228600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7pPr>
            <a:lvl8pPr marL="3429000" indent="-228600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8pPr>
            <a:lvl9pPr marL="3886200" indent="-228600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fld id="{5C3185C1-25AF-4354-9410-A5F0BA11175C}" type="slidenum">
              <a:rPr lang="en-US" altLang="zh-CN" sz="1300" smtClean="0">
                <a:latin typeface="Arial" charset="0"/>
                <a:ea typeface="宋体" pitchFamily="2" charset="-122"/>
              </a:rPr>
              <a:pPr/>
              <a:t>1</a:t>
            </a:fld>
            <a:endParaRPr lang="en-US" altLang="zh-CN" sz="1300">
              <a:latin typeface="Arial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198127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82947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/>
          </a:p>
          <a:p>
            <a:r>
              <a:rPr lang="en-US" altLang="zh-CN"/>
              <a:t>1. </a:t>
            </a:r>
            <a:r>
              <a:rPr lang="zh-CN" altLang="en-US"/>
              <a:t>干什么的，用在哪，由几部分组成；（直观、草图）</a:t>
            </a:r>
          </a:p>
        </p:txBody>
      </p:sp>
      <p:sp>
        <p:nvSpPr>
          <p:cNvPr id="82948" name="灯片编号占位符 3"/>
          <p:cNvSpPr txBox="1">
            <a:spLocks noGrp="1"/>
          </p:cNvSpPr>
          <p:nvPr/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9048" tIns="49524" rIns="99048" bIns="49524" anchor="b"/>
          <a:lstStyle>
            <a:lvl1pPr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1pPr>
            <a:lvl2pPr marL="742950" indent="-285750"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2pPr>
            <a:lvl3pPr marL="1143000" indent="-228600"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3pPr>
            <a:lvl4pPr marL="1600200" indent="-228600"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4pPr>
            <a:lvl5pPr marL="2057400" indent="-228600"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5pPr>
            <a:lvl6pPr marL="2514600" indent="-228600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6pPr>
            <a:lvl7pPr marL="2971800" indent="-228600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7pPr>
            <a:lvl8pPr marL="3429000" indent="-228600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8pPr>
            <a:lvl9pPr marL="3886200" indent="-228600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9373A8FC-C46B-4ED7-91CE-12344F79860A}" type="slidenum">
              <a:rPr lang="en-US" altLang="zh-CN" sz="1300">
                <a:solidFill>
                  <a:srgbClr val="000000"/>
                </a:solidFill>
                <a:latin typeface="Arial" charset="0"/>
                <a:ea typeface="宋体" pitchFamily="2" charset="-122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21</a:t>
            </a:fld>
            <a:endParaRPr lang="en-US" altLang="zh-CN" sz="1300">
              <a:solidFill>
                <a:srgbClr val="000000"/>
              </a:solidFill>
              <a:latin typeface="Arial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10579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82947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/>
          </a:p>
          <a:p>
            <a:r>
              <a:rPr lang="en-US" altLang="zh-CN"/>
              <a:t>1. </a:t>
            </a:r>
            <a:r>
              <a:rPr lang="zh-CN" altLang="en-US"/>
              <a:t>干什么的，用在哪，由几部分组成；（直观、草图）</a:t>
            </a:r>
          </a:p>
        </p:txBody>
      </p:sp>
      <p:sp>
        <p:nvSpPr>
          <p:cNvPr id="82948" name="灯片编号占位符 3"/>
          <p:cNvSpPr txBox="1">
            <a:spLocks noGrp="1"/>
          </p:cNvSpPr>
          <p:nvPr/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9048" tIns="49524" rIns="99048" bIns="49524" anchor="b"/>
          <a:lstStyle>
            <a:lvl1pPr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1pPr>
            <a:lvl2pPr marL="742950" indent="-285750"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2pPr>
            <a:lvl3pPr marL="1143000" indent="-228600"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3pPr>
            <a:lvl4pPr marL="1600200" indent="-228600"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4pPr>
            <a:lvl5pPr marL="2057400" indent="-228600"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5pPr>
            <a:lvl6pPr marL="2514600" indent="-228600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6pPr>
            <a:lvl7pPr marL="2971800" indent="-228600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7pPr>
            <a:lvl8pPr marL="3429000" indent="-228600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8pPr>
            <a:lvl9pPr marL="3886200" indent="-228600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9373A8FC-C46B-4ED7-91CE-12344F79860A}" type="slidenum">
              <a:rPr lang="en-US" altLang="zh-CN" sz="1300">
                <a:solidFill>
                  <a:srgbClr val="000000"/>
                </a:solidFill>
                <a:latin typeface="Arial" charset="0"/>
                <a:ea typeface="宋体" pitchFamily="2" charset="-122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22</a:t>
            </a:fld>
            <a:endParaRPr lang="en-US" altLang="zh-CN" sz="1300">
              <a:solidFill>
                <a:srgbClr val="000000"/>
              </a:solidFill>
              <a:latin typeface="Arial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837072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83971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/>
          </a:p>
          <a:p>
            <a:r>
              <a:rPr lang="en-US" altLang="zh-CN"/>
              <a:t>1. </a:t>
            </a:r>
            <a:r>
              <a:rPr lang="zh-CN" altLang="en-US"/>
              <a:t>干什么的，用在哪，由几部分组成；（直观、草图）</a:t>
            </a:r>
          </a:p>
        </p:txBody>
      </p:sp>
      <p:sp>
        <p:nvSpPr>
          <p:cNvPr id="83972" name="灯片编号占位符 3"/>
          <p:cNvSpPr txBox="1">
            <a:spLocks noGrp="1"/>
          </p:cNvSpPr>
          <p:nvPr/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9048" tIns="49524" rIns="99048" bIns="49524" anchor="b"/>
          <a:lstStyle>
            <a:lvl1pPr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1pPr>
            <a:lvl2pPr marL="742950" indent="-285750"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2pPr>
            <a:lvl3pPr marL="1143000" indent="-228600"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3pPr>
            <a:lvl4pPr marL="1600200" indent="-228600"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4pPr>
            <a:lvl5pPr marL="2057400" indent="-228600"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5pPr>
            <a:lvl6pPr marL="2514600" indent="-228600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6pPr>
            <a:lvl7pPr marL="2971800" indent="-228600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7pPr>
            <a:lvl8pPr marL="3429000" indent="-228600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8pPr>
            <a:lvl9pPr marL="3886200" indent="-228600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720E922A-3B4E-48DA-A937-ABC577BE137B}" type="slidenum">
              <a:rPr lang="en-US" altLang="zh-CN" sz="1300">
                <a:solidFill>
                  <a:srgbClr val="000000"/>
                </a:solidFill>
                <a:latin typeface="Arial" charset="0"/>
                <a:ea typeface="宋体" pitchFamily="2" charset="-122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23</a:t>
            </a:fld>
            <a:endParaRPr lang="en-US" altLang="zh-CN" sz="1300">
              <a:solidFill>
                <a:srgbClr val="000000"/>
              </a:solidFill>
              <a:latin typeface="Arial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720692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84995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/>
          </a:p>
          <a:p>
            <a:r>
              <a:rPr lang="en-US" altLang="zh-CN"/>
              <a:t>1. </a:t>
            </a:r>
            <a:r>
              <a:rPr lang="zh-CN" altLang="en-US"/>
              <a:t>干什么的，用在哪，由几部分组成；（直观、草图）</a:t>
            </a:r>
          </a:p>
        </p:txBody>
      </p:sp>
      <p:sp>
        <p:nvSpPr>
          <p:cNvPr id="84996" name="灯片编号占位符 3"/>
          <p:cNvSpPr txBox="1">
            <a:spLocks noGrp="1"/>
          </p:cNvSpPr>
          <p:nvPr/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9048" tIns="49524" rIns="99048" bIns="49524" anchor="b"/>
          <a:lstStyle>
            <a:lvl1pPr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1pPr>
            <a:lvl2pPr marL="742950" indent="-285750"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2pPr>
            <a:lvl3pPr marL="1143000" indent="-228600"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3pPr>
            <a:lvl4pPr marL="1600200" indent="-228600"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4pPr>
            <a:lvl5pPr marL="2057400" indent="-228600"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5pPr>
            <a:lvl6pPr marL="2514600" indent="-228600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6pPr>
            <a:lvl7pPr marL="2971800" indent="-228600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7pPr>
            <a:lvl8pPr marL="3429000" indent="-228600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8pPr>
            <a:lvl9pPr marL="3886200" indent="-228600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6C09E491-B282-4CF9-B847-8E6B8C6A4D0A}" type="slidenum">
              <a:rPr lang="en-US" altLang="zh-CN" sz="1300">
                <a:solidFill>
                  <a:srgbClr val="000000"/>
                </a:solidFill>
                <a:latin typeface="Arial" charset="0"/>
                <a:ea typeface="宋体" pitchFamily="2" charset="-122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24</a:t>
            </a:fld>
            <a:endParaRPr lang="en-US" altLang="zh-CN" sz="1300">
              <a:solidFill>
                <a:srgbClr val="000000"/>
              </a:solidFill>
              <a:latin typeface="Arial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233697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86019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/>
          </a:p>
          <a:p>
            <a:r>
              <a:rPr lang="en-US" altLang="zh-CN"/>
              <a:t>1. </a:t>
            </a:r>
            <a:r>
              <a:rPr lang="zh-CN" altLang="en-US"/>
              <a:t>干什么的，用在哪，由几部分组成；（直观、草图）</a:t>
            </a:r>
          </a:p>
        </p:txBody>
      </p:sp>
      <p:sp>
        <p:nvSpPr>
          <p:cNvPr id="86020" name="灯片编号占位符 3"/>
          <p:cNvSpPr txBox="1">
            <a:spLocks noGrp="1"/>
          </p:cNvSpPr>
          <p:nvPr/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9048" tIns="49524" rIns="99048" bIns="49524" anchor="b"/>
          <a:lstStyle>
            <a:lvl1pPr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1pPr>
            <a:lvl2pPr marL="742950" indent="-285750"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2pPr>
            <a:lvl3pPr marL="1143000" indent="-228600"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3pPr>
            <a:lvl4pPr marL="1600200" indent="-228600"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4pPr>
            <a:lvl5pPr marL="2057400" indent="-228600"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5pPr>
            <a:lvl6pPr marL="2514600" indent="-228600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6pPr>
            <a:lvl7pPr marL="2971800" indent="-228600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7pPr>
            <a:lvl8pPr marL="3429000" indent="-228600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8pPr>
            <a:lvl9pPr marL="3886200" indent="-228600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E5725B20-3D52-4D92-895D-00E0E0B1C518}" type="slidenum">
              <a:rPr lang="en-US" altLang="zh-CN" sz="1300">
                <a:solidFill>
                  <a:srgbClr val="000000"/>
                </a:solidFill>
                <a:latin typeface="Arial" charset="0"/>
                <a:ea typeface="宋体" pitchFamily="2" charset="-122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25</a:t>
            </a:fld>
            <a:endParaRPr lang="en-US" altLang="zh-CN" sz="1300">
              <a:solidFill>
                <a:srgbClr val="000000"/>
              </a:solidFill>
              <a:latin typeface="Arial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143361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87043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/>
          </a:p>
          <a:p>
            <a:r>
              <a:rPr lang="en-US" altLang="zh-CN"/>
              <a:t>1. </a:t>
            </a:r>
            <a:r>
              <a:rPr lang="zh-CN" altLang="en-US"/>
              <a:t>干什么的，用在哪，由几部分组成；（直观、草图）</a:t>
            </a:r>
          </a:p>
        </p:txBody>
      </p:sp>
      <p:sp>
        <p:nvSpPr>
          <p:cNvPr id="87044" name="灯片编号占位符 3"/>
          <p:cNvSpPr txBox="1">
            <a:spLocks noGrp="1"/>
          </p:cNvSpPr>
          <p:nvPr/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9048" tIns="49524" rIns="99048" bIns="49524" anchor="b"/>
          <a:lstStyle>
            <a:lvl1pPr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1pPr>
            <a:lvl2pPr marL="742950" indent="-285750"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2pPr>
            <a:lvl3pPr marL="1143000" indent="-228600"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3pPr>
            <a:lvl4pPr marL="1600200" indent="-228600"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4pPr>
            <a:lvl5pPr marL="2057400" indent="-228600"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5pPr>
            <a:lvl6pPr marL="2514600" indent="-228600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6pPr>
            <a:lvl7pPr marL="2971800" indent="-228600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7pPr>
            <a:lvl8pPr marL="3429000" indent="-228600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8pPr>
            <a:lvl9pPr marL="3886200" indent="-228600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47361D16-4F55-474C-A294-C1F07B911BBC}" type="slidenum">
              <a:rPr lang="en-US" altLang="zh-CN" sz="1300">
                <a:solidFill>
                  <a:srgbClr val="000000"/>
                </a:solidFill>
                <a:latin typeface="Arial" charset="0"/>
                <a:ea typeface="宋体" pitchFamily="2" charset="-122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26</a:t>
            </a:fld>
            <a:endParaRPr lang="en-US" altLang="zh-CN" sz="1300">
              <a:solidFill>
                <a:srgbClr val="000000"/>
              </a:solidFill>
              <a:latin typeface="Arial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361162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88067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/>
          </a:p>
          <a:p>
            <a:r>
              <a:rPr lang="en-US" altLang="zh-CN"/>
              <a:t>1. </a:t>
            </a:r>
            <a:r>
              <a:rPr lang="zh-CN" altLang="en-US"/>
              <a:t>干什么的，用在哪，由几部分组成；（直观、草图）</a:t>
            </a:r>
          </a:p>
        </p:txBody>
      </p:sp>
      <p:sp>
        <p:nvSpPr>
          <p:cNvPr id="88068" name="灯片编号占位符 3"/>
          <p:cNvSpPr txBox="1">
            <a:spLocks noGrp="1"/>
          </p:cNvSpPr>
          <p:nvPr/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9048" tIns="49524" rIns="99048" bIns="49524" anchor="b"/>
          <a:lstStyle>
            <a:lvl1pPr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1pPr>
            <a:lvl2pPr marL="742950" indent="-285750"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2pPr>
            <a:lvl3pPr marL="1143000" indent="-228600"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3pPr>
            <a:lvl4pPr marL="1600200" indent="-228600"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4pPr>
            <a:lvl5pPr marL="2057400" indent="-228600"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5pPr>
            <a:lvl6pPr marL="2514600" indent="-228600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6pPr>
            <a:lvl7pPr marL="2971800" indent="-228600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7pPr>
            <a:lvl8pPr marL="3429000" indent="-228600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8pPr>
            <a:lvl9pPr marL="3886200" indent="-228600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33CCD939-D0EF-4C2F-AE24-97D22915A76D}" type="slidenum">
              <a:rPr lang="en-US" altLang="zh-CN" sz="1300">
                <a:solidFill>
                  <a:srgbClr val="000000"/>
                </a:solidFill>
                <a:latin typeface="Arial" charset="0"/>
                <a:ea typeface="宋体" pitchFamily="2" charset="-122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27</a:t>
            </a:fld>
            <a:endParaRPr lang="en-US" altLang="zh-CN" sz="1300">
              <a:solidFill>
                <a:srgbClr val="000000"/>
              </a:solidFill>
              <a:latin typeface="Arial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170450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89091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/>
          </a:p>
          <a:p>
            <a:r>
              <a:rPr lang="en-US" altLang="zh-CN"/>
              <a:t>1. </a:t>
            </a:r>
            <a:r>
              <a:rPr lang="zh-CN" altLang="en-US"/>
              <a:t>干什么的，用在哪，由几部分组成；（直观、草图）</a:t>
            </a:r>
          </a:p>
        </p:txBody>
      </p:sp>
      <p:sp>
        <p:nvSpPr>
          <p:cNvPr id="89092" name="灯片编号占位符 3"/>
          <p:cNvSpPr txBox="1">
            <a:spLocks noGrp="1"/>
          </p:cNvSpPr>
          <p:nvPr/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9048" tIns="49524" rIns="99048" bIns="49524" anchor="b"/>
          <a:lstStyle>
            <a:lvl1pPr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1pPr>
            <a:lvl2pPr marL="742950" indent="-285750"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2pPr>
            <a:lvl3pPr marL="1143000" indent="-228600"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3pPr>
            <a:lvl4pPr marL="1600200" indent="-228600"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4pPr>
            <a:lvl5pPr marL="2057400" indent="-228600"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5pPr>
            <a:lvl6pPr marL="2514600" indent="-228600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6pPr>
            <a:lvl7pPr marL="2971800" indent="-228600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7pPr>
            <a:lvl8pPr marL="3429000" indent="-228600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8pPr>
            <a:lvl9pPr marL="3886200" indent="-228600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78E922B2-8152-4AB8-B5BF-C9E2920136A9}" type="slidenum">
              <a:rPr lang="en-US" altLang="zh-CN" sz="1300">
                <a:solidFill>
                  <a:srgbClr val="000000"/>
                </a:solidFill>
                <a:latin typeface="Arial" charset="0"/>
                <a:ea typeface="宋体" pitchFamily="2" charset="-122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28</a:t>
            </a:fld>
            <a:endParaRPr lang="en-US" altLang="zh-CN" sz="1300">
              <a:solidFill>
                <a:srgbClr val="000000"/>
              </a:solidFill>
              <a:latin typeface="Arial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116552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90115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/>
          </a:p>
          <a:p>
            <a:r>
              <a:rPr lang="en-US" altLang="zh-CN"/>
              <a:t>1. </a:t>
            </a:r>
            <a:r>
              <a:rPr lang="zh-CN" altLang="en-US"/>
              <a:t>干什么的，用在哪，由几部分组成；（直观、草图）</a:t>
            </a:r>
          </a:p>
        </p:txBody>
      </p:sp>
      <p:sp>
        <p:nvSpPr>
          <p:cNvPr id="90116" name="灯片编号占位符 3"/>
          <p:cNvSpPr txBox="1">
            <a:spLocks noGrp="1"/>
          </p:cNvSpPr>
          <p:nvPr/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9048" tIns="49524" rIns="99048" bIns="49524" anchor="b"/>
          <a:lstStyle>
            <a:lvl1pPr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1pPr>
            <a:lvl2pPr marL="742950" indent="-285750"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2pPr>
            <a:lvl3pPr marL="1143000" indent="-228600"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3pPr>
            <a:lvl4pPr marL="1600200" indent="-228600"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4pPr>
            <a:lvl5pPr marL="2057400" indent="-228600"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5pPr>
            <a:lvl6pPr marL="2514600" indent="-228600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6pPr>
            <a:lvl7pPr marL="2971800" indent="-228600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7pPr>
            <a:lvl8pPr marL="3429000" indent="-228600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8pPr>
            <a:lvl9pPr marL="3886200" indent="-228600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1BB4FE96-02E2-4C55-9B92-DE36F458BACC}" type="slidenum">
              <a:rPr lang="en-US" altLang="zh-CN" sz="1300">
                <a:solidFill>
                  <a:srgbClr val="000000"/>
                </a:solidFill>
                <a:latin typeface="Arial" charset="0"/>
                <a:ea typeface="宋体" pitchFamily="2" charset="-122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29</a:t>
            </a:fld>
            <a:endParaRPr lang="en-US" altLang="zh-CN" sz="1300">
              <a:solidFill>
                <a:srgbClr val="000000"/>
              </a:solidFill>
              <a:latin typeface="Arial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5537056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91139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/>
          </a:p>
          <a:p>
            <a:r>
              <a:rPr lang="en-US" altLang="zh-CN"/>
              <a:t>1. </a:t>
            </a:r>
            <a:r>
              <a:rPr lang="zh-CN" altLang="en-US"/>
              <a:t>干什么的，用在哪，由几部分组成；（直观、草图）</a:t>
            </a:r>
          </a:p>
        </p:txBody>
      </p:sp>
      <p:sp>
        <p:nvSpPr>
          <p:cNvPr id="91140" name="灯片编号占位符 3"/>
          <p:cNvSpPr txBox="1">
            <a:spLocks noGrp="1"/>
          </p:cNvSpPr>
          <p:nvPr/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9048" tIns="49524" rIns="99048" bIns="49524" anchor="b"/>
          <a:lstStyle>
            <a:lvl1pPr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1pPr>
            <a:lvl2pPr marL="742950" indent="-285750"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2pPr>
            <a:lvl3pPr marL="1143000" indent="-228600"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3pPr>
            <a:lvl4pPr marL="1600200" indent="-228600"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4pPr>
            <a:lvl5pPr marL="2057400" indent="-228600"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5pPr>
            <a:lvl6pPr marL="2514600" indent="-228600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6pPr>
            <a:lvl7pPr marL="2971800" indent="-228600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7pPr>
            <a:lvl8pPr marL="3429000" indent="-228600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8pPr>
            <a:lvl9pPr marL="3886200" indent="-228600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FBE1D7C7-75D5-486A-9B0C-95617E6B4B3A}" type="slidenum">
              <a:rPr lang="en-US" altLang="zh-CN" sz="1300">
                <a:solidFill>
                  <a:srgbClr val="000000"/>
                </a:solidFill>
                <a:latin typeface="Arial" charset="0"/>
                <a:ea typeface="宋体" pitchFamily="2" charset="-122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30</a:t>
            </a:fld>
            <a:endParaRPr lang="en-US" altLang="zh-CN" sz="1300">
              <a:solidFill>
                <a:srgbClr val="000000"/>
              </a:solidFill>
              <a:latin typeface="Arial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762673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74755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475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1pPr>
            <a:lvl2pPr marL="742950" indent="-285750"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2pPr>
            <a:lvl3pPr marL="1143000" indent="-228600"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3pPr>
            <a:lvl4pPr marL="1600200" indent="-228600"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4pPr>
            <a:lvl5pPr marL="2057400" indent="-228600"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5pPr>
            <a:lvl6pPr marL="2514600" indent="-228600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6pPr>
            <a:lvl7pPr marL="2971800" indent="-228600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7pPr>
            <a:lvl8pPr marL="3429000" indent="-228600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8pPr>
            <a:lvl9pPr marL="3886200" indent="-228600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fld id="{30384C42-B79D-4350-8DB2-5A7D01A1B2A6}" type="slidenum">
              <a:rPr lang="en-US" altLang="zh-CN" sz="1300" smtClean="0">
                <a:latin typeface="Arial" charset="0"/>
                <a:ea typeface="宋体" pitchFamily="2" charset="-122"/>
              </a:rPr>
              <a:pPr/>
              <a:t>2</a:t>
            </a:fld>
            <a:endParaRPr lang="en-US" altLang="zh-CN" sz="1300">
              <a:latin typeface="Arial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7344409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92163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/>
          </a:p>
          <a:p>
            <a:r>
              <a:rPr lang="en-US" altLang="zh-CN"/>
              <a:t>1. </a:t>
            </a:r>
            <a:r>
              <a:rPr lang="zh-CN" altLang="en-US"/>
              <a:t>干什么的，用在哪，由几部分组成；（直观、草图）</a:t>
            </a:r>
          </a:p>
        </p:txBody>
      </p:sp>
      <p:sp>
        <p:nvSpPr>
          <p:cNvPr id="92164" name="灯片编号占位符 3"/>
          <p:cNvSpPr txBox="1">
            <a:spLocks noGrp="1"/>
          </p:cNvSpPr>
          <p:nvPr/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9048" tIns="49524" rIns="99048" bIns="49524" anchor="b"/>
          <a:lstStyle>
            <a:lvl1pPr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1pPr>
            <a:lvl2pPr marL="742950" indent="-285750"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2pPr>
            <a:lvl3pPr marL="1143000" indent="-228600"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3pPr>
            <a:lvl4pPr marL="1600200" indent="-228600"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4pPr>
            <a:lvl5pPr marL="2057400" indent="-228600"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5pPr>
            <a:lvl6pPr marL="2514600" indent="-228600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6pPr>
            <a:lvl7pPr marL="2971800" indent="-228600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7pPr>
            <a:lvl8pPr marL="3429000" indent="-228600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8pPr>
            <a:lvl9pPr marL="3886200" indent="-228600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F95827D4-1F85-40E5-984B-CA79293125E3}" type="slidenum">
              <a:rPr lang="en-US" altLang="zh-CN" sz="1300">
                <a:solidFill>
                  <a:srgbClr val="000000"/>
                </a:solidFill>
                <a:latin typeface="Arial" charset="0"/>
                <a:ea typeface="宋体" pitchFamily="2" charset="-122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31</a:t>
            </a:fld>
            <a:endParaRPr lang="en-US" altLang="zh-CN" sz="1300">
              <a:solidFill>
                <a:srgbClr val="000000"/>
              </a:solidFill>
              <a:latin typeface="Arial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9598422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93187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/>
          </a:p>
          <a:p>
            <a:r>
              <a:rPr lang="en-US" altLang="zh-CN"/>
              <a:t>1. </a:t>
            </a:r>
            <a:r>
              <a:rPr lang="zh-CN" altLang="en-US"/>
              <a:t>干什么的，用在哪，由几部分组成；（直观、草图）</a:t>
            </a:r>
          </a:p>
        </p:txBody>
      </p:sp>
      <p:sp>
        <p:nvSpPr>
          <p:cNvPr id="93188" name="灯片编号占位符 3"/>
          <p:cNvSpPr txBox="1">
            <a:spLocks noGrp="1"/>
          </p:cNvSpPr>
          <p:nvPr/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9048" tIns="49524" rIns="99048" bIns="49524" anchor="b"/>
          <a:lstStyle>
            <a:lvl1pPr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1pPr>
            <a:lvl2pPr marL="742950" indent="-285750"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2pPr>
            <a:lvl3pPr marL="1143000" indent="-228600"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3pPr>
            <a:lvl4pPr marL="1600200" indent="-228600"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4pPr>
            <a:lvl5pPr marL="2057400" indent="-228600"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5pPr>
            <a:lvl6pPr marL="2514600" indent="-228600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6pPr>
            <a:lvl7pPr marL="2971800" indent="-228600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7pPr>
            <a:lvl8pPr marL="3429000" indent="-228600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8pPr>
            <a:lvl9pPr marL="3886200" indent="-228600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3606D160-DCEA-483B-A71E-EB2BB7B98015}" type="slidenum">
              <a:rPr lang="en-US" altLang="zh-CN" sz="1300">
                <a:solidFill>
                  <a:srgbClr val="000000"/>
                </a:solidFill>
                <a:latin typeface="Arial" charset="0"/>
                <a:ea typeface="宋体" pitchFamily="2" charset="-122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32</a:t>
            </a:fld>
            <a:endParaRPr lang="en-US" altLang="zh-CN" sz="1300">
              <a:solidFill>
                <a:srgbClr val="000000"/>
              </a:solidFill>
              <a:latin typeface="Arial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4543603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94211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/>
          </a:p>
          <a:p>
            <a:r>
              <a:rPr lang="en-US" altLang="zh-CN"/>
              <a:t>1. </a:t>
            </a:r>
            <a:r>
              <a:rPr lang="zh-CN" altLang="en-US"/>
              <a:t>干什么的，用在哪，由几部分组成；（直观、草图）</a:t>
            </a:r>
          </a:p>
        </p:txBody>
      </p:sp>
      <p:sp>
        <p:nvSpPr>
          <p:cNvPr id="94212" name="灯片编号占位符 3"/>
          <p:cNvSpPr txBox="1">
            <a:spLocks noGrp="1"/>
          </p:cNvSpPr>
          <p:nvPr/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9048" tIns="49524" rIns="99048" bIns="49524" anchor="b"/>
          <a:lstStyle>
            <a:lvl1pPr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1pPr>
            <a:lvl2pPr marL="742950" indent="-285750"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2pPr>
            <a:lvl3pPr marL="1143000" indent="-228600"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3pPr>
            <a:lvl4pPr marL="1600200" indent="-228600"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4pPr>
            <a:lvl5pPr marL="2057400" indent="-228600"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5pPr>
            <a:lvl6pPr marL="2514600" indent="-228600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6pPr>
            <a:lvl7pPr marL="2971800" indent="-228600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7pPr>
            <a:lvl8pPr marL="3429000" indent="-228600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8pPr>
            <a:lvl9pPr marL="3886200" indent="-228600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EC17A4EA-ED8F-4971-B9C1-7898CDD2CEA1}" type="slidenum">
              <a:rPr lang="en-US" altLang="zh-CN" sz="1300">
                <a:solidFill>
                  <a:srgbClr val="000000"/>
                </a:solidFill>
                <a:latin typeface="Arial" charset="0"/>
                <a:ea typeface="宋体" pitchFamily="2" charset="-122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33</a:t>
            </a:fld>
            <a:endParaRPr lang="en-US" altLang="zh-CN" sz="1300">
              <a:solidFill>
                <a:srgbClr val="000000"/>
              </a:solidFill>
              <a:latin typeface="Arial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1501303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95235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/>
          </a:p>
          <a:p>
            <a:r>
              <a:rPr lang="en-US" altLang="zh-CN"/>
              <a:t>1. </a:t>
            </a:r>
            <a:r>
              <a:rPr lang="zh-CN" altLang="en-US"/>
              <a:t>干什么的，用在哪，由几部分组成；（直观、草图）</a:t>
            </a:r>
          </a:p>
        </p:txBody>
      </p:sp>
      <p:sp>
        <p:nvSpPr>
          <p:cNvPr id="95236" name="灯片编号占位符 3"/>
          <p:cNvSpPr txBox="1">
            <a:spLocks noGrp="1"/>
          </p:cNvSpPr>
          <p:nvPr/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9048" tIns="49524" rIns="99048" bIns="49524" anchor="b"/>
          <a:lstStyle>
            <a:lvl1pPr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1pPr>
            <a:lvl2pPr marL="742950" indent="-285750"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2pPr>
            <a:lvl3pPr marL="1143000" indent="-228600"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3pPr>
            <a:lvl4pPr marL="1600200" indent="-228600"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4pPr>
            <a:lvl5pPr marL="2057400" indent="-228600"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5pPr>
            <a:lvl6pPr marL="2514600" indent="-228600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6pPr>
            <a:lvl7pPr marL="2971800" indent="-228600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7pPr>
            <a:lvl8pPr marL="3429000" indent="-228600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8pPr>
            <a:lvl9pPr marL="3886200" indent="-228600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1A682AC6-D97E-450E-B5D1-95B8DF3CC18F}" type="slidenum">
              <a:rPr lang="en-US" altLang="zh-CN" sz="1300">
                <a:solidFill>
                  <a:srgbClr val="000000"/>
                </a:solidFill>
                <a:latin typeface="Arial" charset="0"/>
                <a:ea typeface="宋体" pitchFamily="2" charset="-122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34</a:t>
            </a:fld>
            <a:endParaRPr lang="en-US" altLang="zh-CN" sz="1300">
              <a:solidFill>
                <a:srgbClr val="000000"/>
              </a:solidFill>
              <a:latin typeface="Arial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4424846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96259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/>
          </a:p>
          <a:p>
            <a:r>
              <a:rPr lang="en-US" altLang="zh-CN"/>
              <a:t>1. </a:t>
            </a:r>
            <a:r>
              <a:rPr lang="zh-CN" altLang="en-US"/>
              <a:t>干什么的，用在哪，由几部分组成；（直观、草图）</a:t>
            </a:r>
          </a:p>
        </p:txBody>
      </p:sp>
      <p:sp>
        <p:nvSpPr>
          <p:cNvPr id="96260" name="灯片编号占位符 3"/>
          <p:cNvSpPr txBox="1">
            <a:spLocks noGrp="1"/>
          </p:cNvSpPr>
          <p:nvPr/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9048" tIns="49524" rIns="99048" bIns="49524" anchor="b"/>
          <a:lstStyle>
            <a:lvl1pPr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1pPr>
            <a:lvl2pPr marL="742950" indent="-285750"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2pPr>
            <a:lvl3pPr marL="1143000" indent="-228600"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3pPr>
            <a:lvl4pPr marL="1600200" indent="-228600"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4pPr>
            <a:lvl5pPr marL="2057400" indent="-228600"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5pPr>
            <a:lvl6pPr marL="2514600" indent="-228600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6pPr>
            <a:lvl7pPr marL="2971800" indent="-228600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7pPr>
            <a:lvl8pPr marL="3429000" indent="-228600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8pPr>
            <a:lvl9pPr marL="3886200" indent="-228600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EC7251CD-E552-4028-9A15-3DCE933331D2}" type="slidenum">
              <a:rPr lang="en-US" altLang="zh-CN" sz="1300">
                <a:solidFill>
                  <a:srgbClr val="000000"/>
                </a:solidFill>
                <a:latin typeface="Arial" charset="0"/>
                <a:ea typeface="宋体" pitchFamily="2" charset="-122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35</a:t>
            </a:fld>
            <a:endParaRPr lang="en-US" altLang="zh-CN" sz="1300">
              <a:solidFill>
                <a:srgbClr val="000000"/>
              </a:solidFill>
              <a:latin typeface="Arial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962021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97283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/>
          </a:p>
          <a:p>
            <a:r>
              <a:rPr lang="en-US" altLang="zh-CN"/>
              <a:t>1. </a:t>
            </a:r>
            <a:r>
              <a:rPr lang="zh-CN" altLang="en-US"/>
              <a:t>干什么的，用在哪，由几部分组成；（直观、草图）</a:t>
            </a:r>
          </a:p>
        </p:txBody>
      </p:sp>
      <p:sp>
        <p:nvSpPr>
          <p:cNvPr id="97284" name="灯片编号占位符 3"/>
          <p:cNvSpPr txBox="1">
            <a:spLocks noGrp="1"/>
          </p:cNvSpPr>
          <p:nvPr/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9048" tIns="49524" rIns="99048" bIns="49524" anchor="b"/>
          <a:lstStyle>
            <a:lvl1pPr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1pPr>
            <a:lvl2pPr marL="742950" indent="-285750"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2pPr>
            <a:lvl3pPr marL="1143000" indent="-228600"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3pPr>
            <a:lvl4pPr marL="1600200" indent="-228600"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4pPr>
            <a:lvl5pPr marL="2057400" indent="-228600"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5pPr>
            <a:lvl6pPr marL="2514600" indent="-228600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6pPr>
            <a:lvl7pPr marL="2971800" indent="-228600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7pPr>
            <a:lvl8pPr marL="3429000" indent="-228600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8pPr>
            <a:lvl9pPr marL="3886200" indent="-228600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51E052DC-3D89-4283-AF9C-AA09E74E9E5E}" type="slidenum">
              <a:rPr lang="en-US" altLang="zh-CN" sz="1300">
                <a:solidFill>
                  <a:srgbClr val="000000"/>
                </a:solidFill>
                <a:latin typeface="Arial" charset="0"/>
                <a:ea typeface="宋体" pitchFamily="2" charset="-122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36</a:t>
            </a:fld>
            <a:endParaRPr lang="en-US" altLang="zh-CN" sz="1300">
              <a:solidFill>
                <a:srgbClr val="000000"/>
              </a:solidFill>
              <a:latin typeface="Arial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6545846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98307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/>
          </a:p>
          <a:p>
            <a:r>
              <a:rPr lang="en-US" altLang="zh-CN"/>
              <a:t>1. </a:t>
            </a:r>
            <a:r>
              <a:rPr lang="zh-CN" altLang="en-US"/>
              <a:t>干什么的，用在哪，由几部分组成；（直观、草图）</a:t>
            </a:r>
          </a:p>
        </p:txBody>
      </p:sp>
      <p:sp>
        <p:nvSpPr>
          <p:cNvPr id="98308" name="灯片编号占位符 3"/>
          <p:cNvSpPr txBox="1">
            <a:spLocks noGrp="1"/>
          </p:cNvSpPr>
          <p:nvPr/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9048" tIns="49524" rIns="99048" bIns="49524" anchor="b"/>
          <a:lstStyle>
            <a:lvl1pPr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1pPr>
            <a:lvl2pPr marL="742950" indent="-285750"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2pPr>
            <a:lvl3pPr marL="1143000" indent="-228600"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3pPr>
            <a:lvl4pPr marL="1600200" indent="-228600"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4pPr>
            <a:lvl5pPr marL="2057400" indent="-228600"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5pPr>
            <a:lvl6pPr marL="2514600" indent="-228600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6pPr>
            <a:lvl7pPr marL="2971800" indent="-228600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7pPr>
            <a:lvl8pPr marL="3429000" indent="-228600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8pPr>
            <a:lvl9pPr marL="3886200" indent="-228600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24887D8C-31D7-49B3-A25F-DDC5C872033F}" type="slidenum">
              <a:rPr lang="en-US" altLang="zh-CN" sz="1300">
                <a:solidFill>
                  <a:srgbClr val="000000"/>
                </a:solidFill>
                <a:latin typeface="Arial" charset="0"/>
                <a:ea typeface="宋体" pitchFamily="2" charset="-122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37</a:t>
            </a:fld>
            <a:endParaRPr lang="en-US" altLang="zh-CN" sz="1300">
              <a:solidFill>
                <a:srgbClr val="000000"/>
              </a:solidFill>
              <a:latin typeface="Arial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903870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99331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/>
          </a:p>
          <a:p>
            <a:r>
              <a:rPr lang="en-US" altLang="zh-CN"/>
              <a:t>1. </a:t>
            </a:r>
            <a:r>
              <a:rPr lang="zh-CN" altLang="en-US"/>
              <a:t>干什么的，用在哪，由几部分组成；（直观、草图）</a:t>
            </a:r>
          </a:p>
        </p:txBody>
      </p:sp>
      <p:sp>
        <p:nvSpPr>
          <p:cNvPr id="99332" name="灯片编号占位符 3"/>
          <p:cNvSpPr txBox="1">
            <a:spLocks noGrp="1"/>
          </p:cNvSpPr>
          <p:nvPr/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9048" tIns="49524" rIns="99048" bIns="49524" anchor="b"/>
          <a:lstStyle>
            <a:lvl1pPr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1pPr>
            <a:lvl2pPr marL="742950" indent="-285750"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2pPr>
            <a:lvl3pPr marL="1143000" indent="-228600"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3pPr>
            <a:lvl4pPr marL="1600200" indent="-228600"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4pPr>
            <a:lvl5pPr marL="2057400" indent="-228600"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5pPr>
            <a:lvl6pPr marL="2514600" indent="-228600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6pPr>
            <a:lvl7pPr marL="2971800" indent="-228600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7pPr>
            <a:lvl8pPr marL="3429000" indent="-228600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8pPr>
            <a:lvl9pPr marL="3886200" indent="-228600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E4D04286-6300-463B-8ECB-006821F68BC8}" type="slidenum">
              <a:rPr lang="en-US" altLang="zh-CN" sz="1300">
                <a:solidFill>
                  <a:srgbClr val="000000"/>
                </a:solidFill>
                <a:latin typeface="Arial" charset="0"/>
                <a:ea typeface="宋体" pitchFamily="2" charset="-122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38</a:t>
            </a:fld>
            <a:endParaRPr lang="en-US" altLang="zh-CN" sz="1300">
              <a:solidFill>
                <a:srgbClr val="000000"/>
              </a:solidFill>
              <a:latin typeface="Arial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7303652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100355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/>
          </a:p>
          <a:p>
            <a:r>
              <a:rPr lang="en-US" altLang="zh-CN"/>
              <a:t>1. </a:t>
            </a:r>
            <a:r>
              <a:rPr lang="zh-CN" altLang="en-US"/>
              <a:t>干什么的，用在哪，由几部分组成；（直观、草图）</a:t>
            </a:r>
          </a:p>
        </p:txBody>
      </p:sp>
      <p:sp>
        <p:nvSpPr>
          <p:cNvPr id="100356" name="灯片编号占位符 3"/>
          <p:cNvSpPr txBox="1">
            <a:spLocks noGrp="1"/>
          </p:cNvSpPr>
          <p:nvPr/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9048" tIns="49524" rIns="99048" bIns="49524" anchor="b"/>
          <a:lstStyle>
            <a:lvl1pPr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1pPr>
            <a:lvl2pPr marL="742950" indent="-285750"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2pPr>
            <a:lvl3pPr marL="1143000" indent="-228600"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3pPr>
            <a:lvl4pPr marL="1600200" indent="-228600"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4pPr>
            <a:lvl5pPr marL="2057400" indent="-228600"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5pPr>
            <a:lvl6pPr marL="2514600" indent="-228600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6pPr>
            <a:lvl7pPr marL="2971800" indent="-228600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7pPr>
            <a:lvl8pPr marL="3429000" indent="-228600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8pPr>
            <a:lvl9pPr marL="3886200" indent="-228600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764DA0C9-EDFA-4E56-B10F-1AC33413DD4D}" type="slidenum">
              <a:rPr lang="en-US" altLang="zh-CN" sz="1300">
                <a:solidFill>
                  <a:srgbClr val="000000"/>
                </a:solidFill>
                <a:latin typeface="Arial" charset="0"/>
                <a:ea typeface="宋体" pitchFamily="2" charset="-122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39</a:t>
            </a:fld>
            <a:endParaRPr lang="en-US" altLang="zh-CN" sz="1300">
              <a:solidFill>
                <a:srgbClr val="000000"/>
              </a:solidFill>
              <a:latin typeface="Arial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9861018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101379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/>
          </a:p>
          <a:p>
            <a:r>
              <a:rPr lang="en-US" altLang="zh-CN"/>
              <a:t>1. </a:t>
            </a:r>
            <a:r>
              <a:rPr lang="zh-CN" altLang="en-US"/>
              <a:t>干什么的，用在哪，由几部分组成；（直观、草图）</a:t>
            </a:r>
          </a:p>
        </p:txBody>
      </p:sp>
      <p:sp>
        <p:nvSpPr>
          <p:cNvPr id="101380" name="灯片编号占位符 3"/>
          <p:cNvSpPr txBox="1">
            <a:spLocks noGrp="1"/>
          </p:cNvSpPr>
          <p:nvPr/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9048" tIns="49524" rIns="99048" bIns="49524" anchor="b"/>
          <a:lstStyle>
            <a:lvl1pPr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1pPr>
            <a:lvl2pPr marL="742950" indent="-285750"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2pPr>
            <a:lvl3pPr marL="1143000" indent="-228600"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3pPr>
            <a:lvl4pPr marL="1600200" indent="-228600"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4pPr>
            <a:lvl5pPr marL="2057400" indent="-228600"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5pPr>
            <a:lvl6pPr marL="2514600" indent="-228600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6pPr>
            <a:lvl7pPr marL="2971800" indent="-228600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7pPr>
            <a:lvl8pPr marL="3429000" indent="-228600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8pPr>
            <a:lvl9pPr marL="3886200" indent="-228600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E5371C57-8246-4AFD-9301-073AF4ECA8ED}" type="slidenum">
              <a:rPr lang="en-US" altLang="zh-CN" sz="1300">
                <a:solidFill>
                  <a:srgbClr val="000000"/>
                </a:solidFill>
                <a:latin typeface="Arial" charset="0"/>
                <a:ea typeface="宋体" pitchFamily="2" charset="-122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40</a:t>
            </a:fld>
            <a:endParaRPr lang="en-US" altLang="zh-CN" sz="1300">
              <a:solidFill>
                <a:srgbClr val="000000"/>
              </a:solidFill>
              <a:latin typeface="Arial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138078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75779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/>
          </a:p>
          <a:p>
            <a:r>
              <a:rPr lang="en-US" altLang="zh-CN"/>
              <a:t>1. </a:t>
            </a:r>
            <a:r>
              <a:rPr lang="zh-CN" altLang="en-US"/>
              <a:t>干什么的，用在哪，由几部分组成；（直观、草图）</a:t>
            </a:r>
          </a:p>
        </p:txBody>
      </p:sp>
      <p:sp>
        <p:nvSpPr>
          <p:cNvPr id="75780" name="灯片编号占位符 3"/>
          <p:cNvSpPr txBox="1">
            <a:spLocks noGrp="1"/>
          </p:cNvSpPr>
          <p:nvPr/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9048" tIns="49524" rIns="99048" bIns="49524" anchor="b"/>
          <a:lstStyle>
            <a:lvl1pPr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1pPr>
            <a:lvl2pPr marL="742950" indent="-285750"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2pPr>
            <a:lvl3pPr marL="1143000" indent="-228600"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3pPr>
            <a:lvl4pPr marL="1600200" indent="-228600"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4pPr>
            <a:lvl5pPr marL="2057400" indent="-228600"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5pPr>
            <a:lvl6pPr marL="2514600" indent="-228600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6pPr>
            <a:lvl7pPr marL="2971800" indent="-228600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7pPr>
            <a:lvl8pPr marL="3429000" indent="-228600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8pPr>
            <a:lvl9pPr marL="3886200" indent="-228600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A7BFE2A1-EACB-46F1-B56A-96706022E426}" type="slidenum">
              <a:rPr lang="en-US" altLang="zh-CN" sz="1300">
                <a:solidFill>
                  <a:srgbClr val="000000"/>
                </a:solidFill>
                <a:latin typeface="Arial" charset="0"/>
                <a:ea typeface="宋体" pitchFamily="2" charset="-122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14</a:t>
            </a:fld>
            <a:endParaRPr lang="en-US" altLang="zh-CN" sz="1300">
              <a:solidFill>
                <a:srgbClr val="000000"/>
              </a:solidFill>
              <a:latin typeface="Arial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466164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102403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/>
          </a:p>
          <a:p>
            <a:r>
              <a:rPr lang="en-US" altLang="zh-CN"/>
              <a:t>1. </a:t>
            </a:r>
            <a:r>
              <a:rPr lang="zh-CN" altLang="en-US"/>
              <a:t>干什么的，用在哪，由几部分组成；（直观、草图）</a:t>
            </a:r>
          </a:p>
        </p:txBody>
      </p:sp>
      <p:sp>
        <p:nvSpPr>
          <p:cNvPr id="102404" name="灯片编号占位符 3"/>
          <p:cNvSpPr txBox="1">
            <a:spLocks noGrp="1"/>
          </p:cNvSpPr>
          <p:nvPr/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9048" tIns="49524" rIns="99048" bIns="49524" anchor="b"/>
          <a:lstStyle>
            <a:lvl1pPr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1pPr>
            <a:lvl2pPr marL="742950" indent="-285750"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2pPr>
            <a:lvl3pPr marL="1143000" indent="-228600"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3pPr>
            <a:lvl4pPr marL="1600200" indent="-228600"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4pPr>
            <a:lvl5pPr marL="2057400" indent="-228600"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5pPr>
            <a:lvl6pPr marL="2514600" indent="-228600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6pPr>
            <a:lvl7pPr marL="2971800" indent="-228600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7pPr>
            <a:lvl8pPr marL="3429000" indent="-228600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8pPr>
            <a:lvl9pPr marL="3886200" indent="-228600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1366F34A-2BFF-4B3B-A9C4-9B658FEEDCE7}" type="slidenum">
              <a:rPr lang="en-US" altLang="zh-CN" sz="1300">
                <a:solidFill>
                  <a:srgbClr val="000000"/>
                </a:solidFill>
                <a:latin typeface="Arial" charset="0"/>
                <a:ea typeface="宋体" pitchFamily="2" charset="-122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41</a:t>
            </a:fld>
            <a:endParaRPr lang="en-US" altLang="zh-CN" sz="1300">
              <a:solidFill>
                <a:srgbClr val="000000"/>
              </a:solidFill>
              <a:latin typeface="Arial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3494057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108547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/>
          </a:p>
          <a:p>
            <a:r>
              <a:rPr lang="en-US" altLang="zh-CN"/>
              <a:t>1. </a:t>
            </a:r>
            <a:r>
              <a:rPr lang="zh-CN" altLang="en-US"/>
              <a:t>干什么的，用在哪，由几部分组成；（直观、草图）</a:t>
            </a:r>
          </a:p>
        </p:txBody>
      </p:sp>
      <p:sp>
        <p:nvSpPr>
          <p:cNvPr id="108548" name="灯片编号占位符 3"/>
          <p:cNvSpPr txBox="1">
            <a:spLocks noGrp="1"/>
          </p:cNvSpPr>
          <p:nvPr/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9048" tIns="49524" rIns="99048" bIns="49524" anchor="b"/>
          <a:lstStyle>
            <a:lvl1pPr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1pPr>
            <a:lvl2pPr marL="742950" indent="-285750"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2pPr>
            <a:lvl3pPr marL="1143000" indent="-228600"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3pPr>
            <a:lvl4pPr marL="1600200" indent="-228600"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4pPr>
            <a:lvl5pPr marL="2057400" indent="-228600"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5pPr>
            <a:lvl6pPr marL="2514600" indent="-228600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6pPr>
            <a:lvl7pPr marL="2971800" indent="-228600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7pPr>
            <a:lvl8pPr marL="3429000" indent="-228600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8pPr>
            <a:lvl9pPr marL="3886200" indent="-228600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4A50D33A-17F6-4778-B4C4-8F1928E80134}" type="slidenum">
              <a:rPr lang="en-US" altLang="zh-CN" sz="1300">
                <a:solidFill>
                  <a:srgbClr val="000000"/>
                </a:solidFill>
                <a:latin typeface="Arial" charset="0"/>
                <a:ea typeface="宋体" pitchFamily="2" charset="-122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42</a:t>
            </a:fld>
            <a:endParaRPr lang="en-US" altLang="zh-CN" sz="1300">
              <a:solidFill>
                <a:srgbClr val="000000"/>
              </a:solidFill>
              <a:latin typeface="Arial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2699396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109571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/>
          </a:p>
          <a:p>
            <a:r>
              <a:rPr lang="en-US" altLang="zh-CN"/>
              <a:t>1. </a:t>
            </a:r>
            <a:r>
              <a:rPr lang="zh-CN" altLang="en-US"/>
              <a:t>干什么的，用在哪，由几部分组成；（直观、草图）</a:t>
            </a:r>
          </a:p>
        </p:txBody>
      </p:sp>
      <p:sp>
        <p:nvSpPr>
          <p:cNvPr id="109572" name="灯片编号占位符 3"/>
          <p:cNvSpPr txBox="1">
            <a:spLocks noGrp="1"/>
          </p:cNvSpPr>
          <p:nvPr/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9048" tIns="49524" rIns="99048" bIns="49524" anchor="b"/>
          <a:lstStyle>
            <a:lvl1pPr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1pPr>
            <a:lvl2pPr marL="742950" indent="-285750"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2pPr>
            <a:lvl3pPr marL="1143000" indent="-228600"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3pPr>
            <a:lvl4pPr marL="1600200" indent="-228600"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4pPr>
            <a:lvl5pPr marL="2057400" indent="-228600"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5pPr>
            <a:lvl6pPr marL="2514600" indent="-228600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6pPr>
            <a:lvl7pPr marL="2971800" indent="-228600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7pPr>
            <a:lvl8pPr marL="3429000" indent="-228600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8pPr>
            <a:lvl9pPr marL="3886200" indent="-228600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D29F7893-57E6-4C2F-8745-D0479CC8843F}" type="slidenum">
              <a:rPr lang="en-US" altLang="zh-CN" sz="1300">
                <a:solidFill>
                  <a:srgbClr val="000000"/>
                </a:solidFill>
                <a:latin typeface="Arial" charset="0"/>
                <a:ea typeface="宋体" pitchFamily="2" charset="-122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43</a:t>
            </a:fld>
            <a:endParaRPr lang="en-US" altLang="zh-CN" sz="1300">
              <a:solidFill>
                <a:srgbClr val="000000"/>
              </a:solidFill>
              <a:latin typeface="Arial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8036217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110595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/>
          </a:p>
          <a:p>
            <a:r>
              <a:rPr lang="en-US" altLang="zh-CN"/>
              <a:t>1. </a:t>
            </a:r>
            <a:r>
              <a:rPr lang="zh-CN" altLang="en-US"/>
              <a:t>干什么的，用在哪，由几部分组成；（直观、草图）</a:t>
            </a:r>
          </a:p>
        </p:txBody>
      </p:sp>
      <p:sp>
        <p:nvSpPr>
          <p:cNvPr id="110596" name="灯片编号占位符 3"/>
          <p:cNvSpPr txBox="1">
            <a:spLocks noGrp="1"/>
          </p:cNvSpPr>
          <p:nvPr/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9048" tIns="49524" rIns="99048" bIns="49524" anchor="b"/>
          <a:lstStyle>
            <a:lvl1pPr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1pPr>
            <a:lvl2pPr marL="742950" indent="-285750"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2pPr>
            <a:lvl3pPr marL="1143000" indent="-228600"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3pPr>
            <a:lvl4pPr marL="1600200" indent="-228600"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4pPr>
            <a:lvl5pPr marL="2057400" indent="-228600"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5pPr>
            <a:lvl6pPr marL="2514600" indent="-228600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6pPr>
            <a:lvl7pPr marL="2971800" indent="-228600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7pPr>
            <a:lvl8pPr marL="3429000" indent="-228600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8pPr>
            <a:lvl9pPr marL="3886200" indent="-228600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48272CFC-2209-4434-949F-80B2DF8AA818}" type="slidenum">
              <a:rPr lang="en-US" altLang="zh-CN" sz="1300">
                <a:solidFill>
                  <a:srgbClr val="000000"/>
                </a:solidFill>
                <a:latin typeface="Arial" charset="0"/>
                <a:ea typeface="宋体" pitchFamily="2" charset="-122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44</a:t>
            </a:fld>
            <a:endParaRPr lang="en-US" altLang="zh-CN" sz="1300">
              <a:solidFill>
                <a:srgbClr val="000000"/>
              </a:solidFill>
              <a:latin typeface="Arial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2297743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111619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/>
          </a:p>
          <a:p>
            <a:r>
              <a:rPr lang="en-US" altLang="zh-CN"/>
              <a:t>1. </a:t>
            </a:r>
            <a:r>
              <a:rPr lang="zh-CN" altLang="en-US"/>
              <a:t>干什么的，用在哪，由几部分组成；（直观、草图）</a:t>
            </a:r>
          </a:p>
        </p:txBody>
      </p:sp>
      <p:sp>
        <p:nvSpPr>
          <p:cNvPr id="111620" name="灯片编号占位符 3"/>
          <p:cNvSpPr txBox="1">
            <a:spLocks noGrp="1"/>
          </p:cNvSpPr>
          <p:nvPr/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9048" tIns="49524" rIns="99048" bIns="49524" anchor="b"/>
          <a:lstStyle>
            <a:lvl1pPr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1pPr>
            <a:lvl2pPr marL="742950" indent="-285750"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2pPr>
            <a:lvl3pPr marL="1143000" indent="-228600"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3pPr>
            <a:lvl4pPr marL="1600200" indent="-228600"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4pPr>
            <a:lvl5pPr marL="2057400" indent="-228600"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5pPr>
            <a:lvl6pPr marL="2514600" indent="-228600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6pPr>
            <a:lvl7pPr marL="2971800" indent="-228600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7pPr>
            <a:lvl8pPr marL="3429000" indent="-228600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8pPr>
            <a:lvl9pPr marL="3886200" indent="-228600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AA05462C-0DAB-4560-AF5A-913A23A836D5}" type="slidenum">
              <a:rPr lang="en-US" altLang="zh-CN" sz="1300">
                <a:solidFill>
                  <a:srgbClr val="000000"/>
                </a:solidFill>
                <a:latin typeface="Arial" charset="0"/>
                <a:ea typeface="宋体" pitchFamily="2" charset="-122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45</a:t>
            </a:fld>
            <a:endParaRPr lang="en-US" altLang="zh-CN" sz="1300">
              <a:solidFill>
                <a:srgbClr val="000000"/>
              </a:solidFill>
              <a:latin typeface="Arial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342961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112643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/>
          </a:p>
          <a:p>
            <a:r>
              <a:rPr lang="en-US" altLang="zh-CN"/>
              <a:t>1. </a:t>
            </a:r>
            <a:r>
              <a:rPr lang="zh-CN" altLang="en-US"/>
              <a:t>干什么的，用在哪，由几部分组成；（直观、草图）</a:t>
            </a:r>
          </a:p>
        </p:txBody>
      </p:sp>
      <p:sp>
        <p:nvSpPr>
          <p:cNvPr id="112644" name="灯片编号占位符 3"/>
          <p:cNvSpPr txBox="1">
            <a:spLocks noGrp="1"/>
          </p:cNvSpPr>
          <p:nvPr/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9048" tIns="49524" rIns="99048" bIns="49524" anchor="b"/>
          <a:lstStyle>
            <a:lvl1pPr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1pPr>
            <a:lvl2pPr marL="742950" indent="-285750"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2pPr>
            <a:lvl3pPr marL="1143000" indent="-228600"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3pPr>
            <a:lvl4pPr marL="1600200" indent="-228600"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4pPr>
            <a:lvl5pPr marL="2057400" indent="-228600"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5pPr>
            <a:lvl6pPr marL="2514600" indent="-228600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6pPr>
            <a:lvl7pPr marL="2971800" indent="-228600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7pPr>
            <a:lvl8pPr marL="3429000" indent="-228600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8pPr>
            <a:lvl9pPr marL="3886200" indent="-228600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4E916119-8A2B-48E7-BCA1-355B8B235A89}" type="slidenum">
              <a:rPr lang="en-US" altLang="zh-CN" sz="1300">
                <a:solidFill>
                  <a:srgbClr val="000000"/>
                </a:solidFill>
                <a:latin typeface="Arial" charset="0"/>
                <a:ea typeface="宋体" pitchFamily="2" charset="-122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46</a:t>
            </a:fld>
            <a:endParaRPr lang="en-US" altLang="zh-CN" sz="1300">
              <a:solidFill>
                <a:srgbClr val="000000"/>
              </a:solidFill>
              <a:latin typeface="Arial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1130583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113667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/>
          </a:p>
          <a:p>
            <a:r>
              <a:rPr lang="en-US" altLang="zh-CN"/>
              <a:t>1. </a:t>
            </a:r>
            <a:r>
              <a:rPr lang="zh-CN" altLang="en-US"/>
              <a:t>干什么的，用在哪，由几部分组成；（直观、草图）</a:t>
            </a:r>
          </a:p>
        </p:txBody>
      </p:sp>
      <p:sp>
        <p:nvSpPr>
          <p:cNvPr id="113668" name="灯片编号占位符 3"/>
          <p:cNvSpPr txBox="1">
            <a:spLocks noGrp="1"/>
          </p:cNvSpPr>
          <p:nvPr/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9048" tIns="49524" rIns="99048" bIns="49524" anchor="b"/>
          <a:lstStyle>
            <a:lvl1pPr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1pPr>
            <a:lvl2pPr marL="742950" indent="-285750"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2pPr>
            <a:lvl3pPr marL="1143000" indent="-228600"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3pPr>
            <a:lvl4pPr marL="1600200" indent="-228600"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4pPr>
            <a:lvl5pPr marL="2057400" indent="-228600"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5pPr>
            <a:lvl6pPr marL="2514600" indent="-228600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6pPr>
            <a:lvl7pPr marL="2971800" indent="-228600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7pPr>
            <a:lvl8pPr marL="3429000" indent="-228600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8pPr>
            <a:lvl9pPr marL="3886200" indent="-228600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9E1DDCB1-BDC5-492C-AFF2-871FEF27B0E2}" type="slidenum">
              <a:rPr lang="en-US" altLang="zh-CN" sz="1300">
                <a:solidFill>
                  <a:srgbClr val="000000"/>
                </a:solidFill>
                <a:latin typeface="Arial" charset="0"/>
                <a:ea typeface="宋体" pitchFamily="2" charset="-122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47</a:t>
            </a:fld>
            <a:endParaRPr lang="en-US" altLang="zh-CN" sz="1300">
              <a:solidFill>
                <a:srgbClr val="000000"/>
              </a:solidFill>
              <a:latin typeface="Arial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3861025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114691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/>
          </a:p>
          <a:p>
            <a:r>
              <a:rPr lang="en-US" altLang="zh-CN"/>
              <a:t>1. </a:t>
            </a:r>
            <a:r>
              <a:rPr lang="zh-CN" altLang="en-US"/>
              <a:t>干什么的，用在哪，由几部分组成；（直观、草图）</a:t>
            </a:r>
          </a:p>
        </p:txBody>
      </p:sp>
      <p:sp>
        <p:nvSpPr>
          <p:cNvPr id="114692" name="灯片编号占位符 3"/>
          <p:cNvSpPr txBox="1">
            <a:spLocks noGrp="1"/>
          </p:cNvSpPr>
          <p:nvPr/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9048" tIns="49524" rIns="99048" bIns="49524" anchor="b"/>
          <a:lstStyle>
            <a:lvl1pPr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1pPr>
            <a:lvl2pPr marL="742950" indent="-285750"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2pPr>
            <a:lvl3pPr marL="1143000" indent="-228600"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3pPr>
            <a:lvl4pPr marL="1600200" indent="-228600"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4pPr>
            <a:lvl5pPr marL="2057400" indent="-228600"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5pPr>
            <a:lvl6pPr marL="2514600" indent="-228600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6pPr>
            <a:lvl7pPr marL="2971800" indent="-228600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7pPr>
            <a:lvl8pPr marL="3429000" indent="-228600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8pPr>
            <a:lvl9pPr marL="3886200" indent="-228600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194399FE-BC88-4D4B-98F7-E90C211729BC}" type="slidenum">
              <a:rPr lang="en-US" altLang="zh-CN" sz="1300">
                <a:solidFill>
                  <a:srgbClr val="000000"/>
                </a:solidFill>
                <a:latin typeface="Arial" charset="0"/>
                <a:ea typeface="宋体" pitchFamily="2" charset="-122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48</a:t>
            </a:fld>
            <a:endParaRPr lang="en-US" altLang="zh-CN" sz="1300">
              <a:solidFill>
                <a:srgbClr val="000000"/>
              </a:solidFill>
              <a:latin typeface="Arial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5453454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115715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/>
          </a:p>
          <a:p>
            <a:r>
              <a:rPr lang="en-US" altLang="zh-CN"/>
              <a:t>1. </a:t>
            </a:r>
            <a:r>
              <a:rPr lang="zh-CN" altLang="en-US"/>
              <a:t>干什么的，用在哪，由几部分组成；（直观、草图）</a:t>
            </a:r>
          </a:p>
        </p:txBody>
      </p:sp>
      <p:sp>
        <p:nvSpPr>
          <p:cNvPr id="115716" name="灯片编号占位符 3"/>
          <p:cNvSpPr txBox="1">
            <a:spLocks noGrp="1"/>
          </p:cNvSpPr>
          <p:nvPr/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9048" tIns="49524" rIns="99048" bIns="49524" anchor="b"/>
          <a:lstStyle>
            <a:lvl1pPr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1pPr>
            <a:lvl2pPr marL="742950" indent="-285750"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2pPr>
            <a:lvl3pPr marL="1143000" indent="-228600"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3pPr>
            <a:lvl4pPr marL="1600200" indent="-228600"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4pPr>
            <a:lvl5pPr marL="2057400" indent="-228600"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5pPr>
            <a:lvl6pPr marL="2514600" indent="-228600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6pPr>
            <a:lvl7pPr marL="2971800" indent="-228600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7pPr>
            <a:lvl8pPr marL="3429000" indent="-228600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8pPr>
            <a:lvl9pPr marL="3886200" indent="-228600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BC820514-9D2E-48D0-A5BD-8CF8D4C41535}" type="slidenum">
              <a:rPr lang="en-US" altLang="zh-CN" sz="1300">
                <a:solidFill>
                  <a:srgbClr val="000000"/>
                </a:solidFill>
                <a:latin typeface="Arial" charset="0"/>
                <a:ea typeface="宋体" pitchFamily="2" charset="-122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49</a:t>
            </a:fld>
            <a:endParaRPr lang="en-US" altLang="zh-CN" sz="1300">
              <a:solidFill>
                <a:srgbClr val="000000"/>
              </a:solidFill>
              <a:latin typeface="Arial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5337919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116739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/>
          </a:p>
          <a:p>
            <a:r>
              <a:rPr lang="en-US" altLang="zh-CN"/>
              <a:t>1. </a:t>
            </a:r>
            <a:r>
              <a:rPr lang="zh-CN" altLang="en-US"/>
              <a:t>干什么的，用在哪，由几部分组成；（直观、草图）</a:t>
            </a:r>
          </a:p>
        </p:txBody>
      </p:sp>
      <p:sp>
        <p:nvSpPr>
          <p:cNvPr id="116740" name="灯片编号占位符 3"/>
          <p:cNvSpPr txBox="1">
            <a:spLocks noGrp="1"/>
          </p:cNvSpPr>
          <p:nvPr/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9048" tIns="49524" rIns="99048" bIns="49524" anchor="b"/>
          <a:lstStyle>
            <a:lvl1pPr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1pPr>
            <a:lvl2pPr marL="742950" indent="-285750"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2pPr>
            <a:lvl3pPr marL="1143000" indent="-228600"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3pPr>
            <a:lvl4pPr marL="1600200" indent="-228600"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4pPr>
            <a:lvl5pPr marL="2057400" indent="-228600"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5pPr>
            <a:lvl6pPr marL="2514600" indent="-228600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6pPr>
            <a:lvl7pPr marL="2971800" indent="-228600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7pPr>
            <a:lvl8pPr marL="3429000" indent="-228600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8pPr>
            <a:lvl9pPr marL="3886200" indent="-228600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FCA876F3-4CEE-40A3-A6DE-F99BC24E5CE0}" type="slidenum">
              <a:rPr lang="en-US" altLang="zh-CN" sz="1300">
                <a:solidFill>
                  <a:srgbClr val="000000"/>
                </a:solidFill>
                <a:latin typeface="Arial" charset="0"/>
                <a:ea typeface="宋体" pitchFamily="2" charset="-122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50</a:t>
            </a:fld>
            <a:endParaRPr lang="en-US" altLang="zh-CN" sz="1300">
              <a:solidFill>
                <a:srgbClr val="000000"/>
              </a:solidFill>
              <a:latin typeface="Arial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274453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76803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/>
          </a:p>
          <a:p>
            <a:r>
              <a:rPr lang="en-US" altLang="zh-CN"/>
              <a:t>1. </a:t>
            </a:r>
            <a:r>
              <a:rPr lang="zh-CN" altLang="en-US"/>
              <a:t>干什么的，用在哪，由几部分组成；（直观、草图）</a:t>
            </a:r>
          </a:p>
        </p:txBody>
      </p:sp>
      <p:sp>
        <p:nvSpPr>
          <p:cNvPr id="76804" name="灯片编号占位符 3"/>
          <p:cNvSpPr txBox="1">
            <a:spLocks noGrp="1"/>
          </p:cNvSpPr>
          <p:nvPr/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9048" tIns="49524" rIns="99048" bIns="49524" anchor="b"/>
          <a:lstStyle>
            <a:lvl1pPr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1pPr>
            <a:lvl2pPr marL="742950" indent="-285750"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2pPr>
            <a:lvl3pPr marL="1143000" indent="-228600"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3pPr>
            <a:lvl4pPr marL="1600200" indent="-228600"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4pPr>
            <a:lvl5pPr marL="2057400" indent="-228600"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5pPr>
            <a:lvl6pPr marL="2514600" indent="-228600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6pPr>
            <a:lvl7pPr marL="2971800" indent="-228600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7pPr>
            <a:lvl8pPr marL="3429000" indent="-228600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8pPr>
            <a:lvl9pPr marL="3886200" indent="-228600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FDF90D3D-8E8A-41FA-B1FA-E2FA85EE7958}" type="slidenum">
              <a:rPr lang="en-US" altLang="zh-CN" sz="1300">
                <a:solidFill>
                  <a:srgbClr val="000000"/>
                </a:solidFill>
                <a:latin typeface="Arial" charset="0"/>
                <a:ea typeface="宋体" pitchFamily="2" charset="-122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15</a:t>
            </a:fld>
            <a:endParaRPr lang="en-US" altLang="zh-CN" sz="1300">
              <a:solidFill>
                <a:srgbClr val="000000"/>
              </a:solidFill>
              <a:latin typeface="Arial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3701132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117763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/>
          </a:p>
          <a:p>
            <a:r>
              <a:rPr lang="en-US" altLang="zh-CN"/>
              <a:t>1. </a:t>
            </a:r>
            <a:r>
              <a:rPr lang="zh-CN" altLang="en-US"/>
              <a:t>干什么的，用在哪，由几部分组成；（直观、草图）</a:t>
            </a:r>
          </a:p>
        </p:txBody>
      </p:sp>
      <p:sp>
        <p:nvSpPr>
          <p:cNvPr id="117764" name="灯片编号占位符 3"/>
          <p:cNvSpPr txBox="1">
            <a:spLocks noGrp="1"/>
          </p:cNvSpPr>
          <p:nvPr/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9048" tIns="49524" rIns="99048" bIns="49524" anchor="b"/>
          <a:lstStyle>
            <a:lvl1pPr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1pPr>
            <a:lvl2pPr marL="742950" indent="-285750"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2pPr>
            <a:lvl3pPr marL="1143000" indent="-228600"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3pPr>
            <a:lvl4pPr marL="1600200" indent="-228600"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4pPr>
            <a:lvl5pPr marL="2057400" indent="-228600"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5pPr>
            <a:lvl6pPr marL="2514600" indent="-228600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6pPr>
            <a:lvl7pPr marL="2971800" indent="-228600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7pPr>
            <a:lvl8pPr marL="3429000" indent="-228600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8pPr>
            <a:lvl9pPr marL="3886200" indent="-228600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DF8F75B8-4479-4455-9E03-3DD2900B23DD}" type="slidenum">
              <a:rPr lang="en-US" altLang="zh-CN" sz="1300">
                <a:solidFill>
                  <a:srgbClr val="000000"/>
                </a:solidFill>
                <a:latin typeface="Arial" charset="0"/>
                <a:ea typeface="宋体" pitchFamily="2" charset="-122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51</a:t>
            </a:fld>
            <a:endParaRPr lang="en-US" altLang="zh-CN" sz="1300">
              <a:solidFill>
                <a:srgbClr val="000000"/>
              </a:solidFill>
              <a:latin typeface="Arial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9580349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118787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/>
          </a:p>
          <a:p>
            <a:r>
              <a:rPr lang="en-US" altLang="zh-CN"/>
              <a:t>1. </a:t>
            </a:r>
            <a:r>
              <a:rPr lang="zh-CN" altLang="en-US"/>
              <a:t>干什么的，用在哪，由几部分组成；（直观、草图）</a:t>
            </a:r>
          </a:p>
        </p:txBody>
      </p:sp>
      <p:sp>
        <p:nvSpPr>
          <p:cNvPr id="118788" name="灯片编号占位符 3"/>
          <p:cNvSpPr txBox="1">
            <a:spLocks noGrp="1"/>
          </p:cNvSpPr>
          <p:nvPr/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9048" tIns="49524" rIns="99048" bIns="49524" anchor="b"/>
          <a:lstStyle>
            <a:lvl1pPr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1pPr>
            <a:lvl2pPr marL="742950" indent="-285750"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2pPr>
            <a:lvl3pPr marL="1143000" indent="-228600"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3pPr>
            <a:lvl4pPr marL="1600200" indent="-228600"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4pPr>
            <a:lvl5pPr marL="2057400" indent="-228600"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5pPr>
            <a:lvl6pPr marL="2514600" indent="-228600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6pPr>
            <a:lvl7pPr marL="2971800" indent="-228600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7pPr>
            <a:lvl8pPr marL="3429000" indent="-228600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8pPr>
            <a:lvl9pPr marL="3886200" indent="-228600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BA7A0F30-EC5D-4429-8931-45F1D622EE90}" type="slidenum">
              <a:rPr lang="en-US" altLang="zh-CN" sz="1300">
                <a:solidFill>
                  <a:srgbClr val="000000"/>
                </a:solidFill>
                <a:latin typeface="Arial" charset="0"/>
                <a:ea typeface="宋体" pitchFamily="2" charset="-122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52</a:t>
            </a:fld>
            <a:endParaRPr lang="en-US" altLang="zh-CN" sz="1300">
              <a:solidFill>
                <a:srgbClr val="000000"/>
              </a:solidFill>
              <a:latin typeface="Arial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2661589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119811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/>
          </a:p>
          <a:p>
            <a:r>
              <a:rPr lang="en-US" altLang="zh-CN"/>
              <a:t>1. </a:t>
            </a:r>
            <a:r>
              <a:rPr lang="zh-CN" altLang="en-US"/>
              <a:t>干什么的，用在哪，由几部分组成；（直观、草图）</a:t>
            </a:r>
          </a:p>
        </p:txBody>
      </p:sp>
      <p:sp>
        <p:nvSpPr>
          <p:cNvPr id="119812" name="灯片编号占位符 3"/>
          <p:cNvSpPr txBox="1">
            <a:spLocks noGrp="1"/>
          </p:cNvSpPr>
          <p:nvPr/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9048" tIns="49524" rIns="99048" bIns="49524" anchor="b"/>
          <a:lstStyle>
            <a:lvl1pPr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1pPr>
            <a:lvl2pPr marL="742950" indent="-285750"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2pPr>
            <a:lvl3pPr marL="1143000" indent="-228600"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3pPr>
            <a:lvl4pPr marL="1600200" indent="-228600"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4pPr>
            <a:lvl5pPr marL="2057400" indent="-228600"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5pPr>
            <a:lvl6pPr marL="2514600" indent="-228600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6pPr>
            <a:lvl7pPr marL="2971800" indent="-228600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7pPr>
            <a:lvl8pPr marL="3429000" indent="-228600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8pPr>
            <a:lvl9pPr marL="3886200" indent="-228600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24E312F8-566E-4E1A-B8F3-FA921E232B6C}" type="slidenum">
              <a:rPr lang="en-US" altLang="zh-CN" sz="1300">
                <a:solidFill>
                  <a:srgbClr val="000000"/>
                </a:solidFill>
                <a:latin typeface="Arial" charset="0"/>
                <a:ea typeface="宋体" pitchFamily="2" charset="-122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53</a:t>
            </a:fld>
            <a:endParaRPr lang="en-US" altLang="zh-CN" sz="1300">
              <a:solidFill>
                <a:srgbClr val="000000"/>
              </a:solidFill>
              <a:latin typeface="Arial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6343715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120835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/>
          </a:p>
          <a:p>
            <a:r>
              <a:rPr lang="en-US" altLang="zh-CN"/>
              <a:t>1. </a:t>
            </a:r>
            <a:r>
              <a:rPr lang="zh-CN" altLang="en-US"/>
              <a:t>干什么的，用在哪，由几部分组成；（直观、草图）</a:t>
            </a:r>
          </a:p>
        </p:txBody>
      </p:sp>
      <p:sp>
        <p:nvSpPr>
          <p:cNvPr id="120836" name="灯片编号占位符 3"/>
          <p:cNvSpPr txBox="1">
            <a:spLocks noGrp="1"/>
          </p:cNvSpPr>
          <p:nvPr/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9048" tIns="49524" rIns="99048" bIns="49524" anchor="b"/>
          <a:lstStyle>
            <a:lvl1pPr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1pPr>
            <a:lvl2pPr marL="742950" indent="-285750"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2pPr>
            <a:lvl3pPr marL="1143000" indent="-228600"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3pPr>
            <a:lvl4pPr marL="1600200" indent="-228600"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4pPr>
            <a:lvl5pPr marL="2057400" indent="-228600"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5pPr>
            <a:lvl6pPr marL="2514600" indent="-228600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6pPr>
            <a:lvl7pPr marL="2971800" indent="-228600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7pPr>
            <a:lvl8pPr marL="3429000" indent="-228600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8pPr>
            <a:lvl9pPr marL="3886200" indent="-228600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D419C6AE-2A26-48EC-BC0A-6EA6416CC86C}" type="slidenum">
              <a:rPr lang="en-US" altLang="zh-CN" sz="1300">
                <a:solidFill>
                  <a:srgbClr val="000000"/>
                </a:solidFill>
                <a:latin typeface="Arial" charset="0"/>
                <a:ea typeface="宋体" pitchFamily="2" charset="-122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54</a:t>
            </a:fld>
            <a:endParaRPr lang="en-US" altLang="zh-CN" sz="1300">
              <a:solidFill>
                <a:srgbClr val="000000"/>
              </a:solidFill>
              <a:latin typeface="Arial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9864041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121859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/>
          </a:p>
          <a:p>
            <a:r>
              <a:rPr lang="en-US" altLang="zh-CN"/>
              <a:t>1. </a:t>
            </a:r>
            <a:r>
              <a:rPr lang="zh-CN" altLang="en-US"/>
              <a:t>干什么的，用在哪，由几部分组成；（直观、草图）</a:t>
            </a:r>
          </a:p>
        </p:txBody>
      </p:sp>
      <p:sp>
        <p:nvSpPr>
          <p:cNvPr id="121860" name="灯片编号占位符 3"/>
          <p:cNvSpPr txBox="1">
            <a:spLocks noGrp="1"/>
          </p:cNvSpPr>
          <p:nvPr/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9048" tIns="49524" rIns="99048" bIns="49524" anchor="b"/>
          <a:lstStyle>
            <a:lvl1pPr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1pPr>
            <a:lvl2pPr marL="742950" indent="-285750"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2pPr>
            <a:lvl3pPr marL="1143000" indent="-228600"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3pPr>
            <a:lvl4pPr marL="1600200" indent="-228600"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4pPr>
            <a:lvl5pPr marL="2057400" indent="-228600"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5pPr>
            <a:lvl6pPr marL="2514600" indent="-228600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6pPr>
            <a:lvl7pPr marL="2971800" indent="-228600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7pPr>
            <a:lvl8pPr marL="3429000" indent="-228600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8pPr>
            <a:lvl9pPr marL="3886200" indent="-228600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73A9877F-E3EA-4CA7-A0D5-1F7D926E459D}" type="slidenum">
              <a:rPr lang="en-US" altLang="zh-CN" sz="1300">
                <a:solidFill>
                  <a:srgbClr val="000000"/>
                </a:solidFill>
                <a:latin typeface="Arial" charset="0"/>
                <a:ea typeface="宋体" pitchFamily="2" charset="-122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55</a:t>
            </a:fld>
            <a:endParaRPr lang="en-US" altLang="zh-CN" sz="1300">
              <a:solidFill>
                <a:srgbClr val="000000"/>
              </a:solidFill>
              <a:latin typeface="Arial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363516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122883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/>
          </a:p>
          <a:p>
            <a:r>
              <a:rPr lang="en-US" altLang="zh-CN"/>
              <a:t>1. </a:t>
            </a:r>
            <a:r>
              <a:rPr lang="zh-CN" altLang="en-US"/>
              <a:t>干什么的，用在哪，由几部分组成；（直观、草图）</a:t>
            </a:r>
          </a:p>
        </p:txBody>
      </p:sp>
      <p:sp>
        <p:nvSpPr>
          <p:cNvPr id="122884" name="灯片编号占位符 3"/>
          <p:cNvSpPr txBox="1">
            <a:spLocks noGrp="1"/>
          </p:cNvSpPr>
          <p:nvPr/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9048" tIns="49524" rIns="99048" bIns="49524" anchor="b"/>
          <a:lstStyle>
            <a:lvl1pPr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1pPr>
            <a:lvl2pPr marL="742950" indent="-285750"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2pPr>
            <a:lvl3pPr marL="1143000" indent="-228600"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3pPr>
            <a:lvl4pPr marL="1600200" indent="-228600"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4pPr>
            <a:lvl5pPr marL="2057400" indent="-228600"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5pPr>
            <a:lvl6pPr marL="2514600" indent="-228600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6pPr>
            <a:lvl7pPr marL="2971800" indent="-228600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7pPr>
            <a:lvl8pPr marL="3429000" indent="-228600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8pPr>
            <a:lvl9pPr marL="3886200" indent="-228600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67F11DB4-1315-4A9F-A800-E5BA9E285321}" type="slidenum">
              <a:rPr lang="en-US" altLang="zh-CN" sz="1300">
                <a:solidFill>
                  <a:srgbClr val="000000"/>
                </a:solidFill>
                <a:latin typeface="Arial" charset="0"/>
                <a:ea typeface="宋体" pitchFamily="2" charset="-122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56</a:t>
            </a:fld>
            <a:endParaRPr lang="en-US" altLang="zh-CN" sz="1300">
              <a:solidFill>
                <a:srgbClr val="000000"/>
              </a:solidFill>
              <a:latin typeface="Arial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5995512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123907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/>
          </a:p>
          <a:p>
            <a:r>
              <a:rPr lang="en-US" altLang="zh-CN"/>
              <a:t>1. </a:t>
            </a:r>
            <a:r>
              <a:rPr lang="zh-CN" altLang="en-US"/>
              <a:t>干什么的，用在哪，由几部分组成；（直观、草图）</a:t>
            </a:r>
          </a:p>
        </p:txBody>
      </p:sp>
      <p:sp>
        <p:nvSpPr>
          <p:cNvPr id="123908" name="灯片编号占位符 3"/>
          <p:cNvSpPr txBox="1">
            <a:spLocks noGrp="1"/>
          </p:cNvSpPr>
          <p:nvPr/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9048" tIns="49524" rIns="99048" bIns="49524" anchor="b"/>
          <a:lstStyle>
            <a:lvl1pPr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1pPr>
            <a:lvl2pPr marL="742950" indent="-285750"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2pPr>
            <a:lvl3pPr marL="1143000" indent="-228600"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3pPr>
            <a:lvl4pPr marL="1600200" indent="-228600"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4pPr>
            <a:lvl5pPr marL="2057400" indent="-228600"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5pPr>
            <a:lvl6pPr marL="2514600" indent="-228600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6pPr>
            <a:lvl7pPr marL="2971800" indent="-228600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7pPr>
            <a:lvl8pPr marL="3429000" indent="-228600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8pPr>
            <a:lvl9pPr marL="3886200" indent="-228600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2F32FE39-A902-4A4B-983E-E72E32038D52}" type="slidenum">
              <a:rPr lang="en-US" altLang="zh-CN" sz="1300">
                <a:solidFill>
                  <a:srgbClr val="000000"/>
                </a:solidFill>
                <a:latin typeface="Arial" charset="0"/>
                <a:ea typeface="宋体" pitchFamily="2" charset="-122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57</a:t>
            </a:fld>
            <a:endParaRPr lang="en-US" altLang="zh-CN" sz="1300">
              <a:solidFill>
                <a:srgbClr val="000000"/>
              </a:solidFill>
              <a:latin typeface="Arial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4110325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124931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/>
          </a:p>
          <a:p>
            <a:r>
              <a:rPr lang="en-US" altLang="zh-CN"/>
              <a:t>1. </a:t>
            </a:r>
            <a:r>
              <a:rPr lang="zh-CN" altLang="en-US"/>
              <a:t>干什么的，用在哪，由几部分组成；（直观、草图）</a:t>
            </a:r>
          </a:p>
        </p:txBody>
      </p:sp>
      <p:sp>
        <p:nvSpPr>
          <p:cNvPr id="124932" name="灯片编号占位符 3"/>
          <p:cNvSpPr txBox="1">
            <a:spLocks noGrp="1"/>
          </p:cNvSpPr>
          <p:nvPr/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9048" tIns="49524" rIns="99048" bIns="49524" anchor="b"/>
          <a:lstStyle>
            <a:lvl1pPr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1pPr>
            <a:lvl2pPr marL="742950" indent="-285750"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2pPr>
            <a:lvl3pPr marL="1143000" indent="-228600"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3pPr>
            <a:lvl4pPr marL="1600200" indent="-228600"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4pPr>
            <a:lvl5pPr marL="2057400" indent="-228600"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5pPr>
            <a:lvl6pPr marL="2514600" indent="-228600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6pPr>
            <a:lvl7pPr marL="2971800" indent="-228600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7pPr>
            <a:lvl8pPr marL="3429000" indent="-228600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8pPr>
            <a:lvl9pPr marL="3886200" indent="-228600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A31F846A-93F1-423E-A22A-F0D2EDDC0432}" type="slidenum">
              <a:rPr lang="en-US" altLang="zh-CN" sz="1300">
                <a:solidFill>
                  <a:srgbClr val="000000"/>
                </a:solidFill>
                <a:latin typeface="Arial" charset="0"/>
                <a:ea typeface="宋体" pitchFamily="2" charset="-122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58</a:t>
            </a:fld>
            <a:endParaRPr lang="en-US" altLang="zh-CN" sz="1300">
              <a:solidFill>
                <a:srgbClr val="000000"/>
              </a:solidFill>
              <a:latin typeface="Arial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2537584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125955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/>
          </a:p>
          <a:p>
            <a:r>
              <a:rPr lang="en-US" altLang="zh-CN"/>
              <a:t>1. </a:t>
            </a:r>
            <a:r>
              <a:rPr lang="zh-CN" altLang="en-US"/>
              <a:t>干什么的，用在哪，由几部分组成；（直观、草图）</a:t>
            </a:r>
          </a:p>
        </p:txBody>
      </p:sp>
      <p:sp>
        <p:nvSpPr>
          <p:cNvPr id="125956" name="灯片编号占位符 3"/>
          <p:cNvSpPr txBox="1">
            <a:spLocks noGrp="1"/>
          </p:cNvSpPr>
          <p:nvPr/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9048" tIns="49524" rIns="99048" bIns="49524" anchor="b"/>
          <a:lstStyle>
            <a:lvl1pPr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1pPr>
            <a:lvl2pPr marL="742950" indent="-285750"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2pPr>
            <a:lvl3pPr marL="1143000" indent="-228600"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3pPr>
            <a:lvl4pPr marL="1600200" indent="-228600"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4pPr>
            <a:lvl5pPr marL="2057400" indent="-228600"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5pPr>
            <a:lvl6pPr marL="2514600" indent="-228600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6pPr>
            <a:lvl7pPr marL="2971800" indent="-228600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7pPr>
            <a:lvl8pPr marL="3429000" indent="-228600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8pPr>
            <a:lvl9pPr marL="3886200" indent="-228600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3111858C-49EC-4DD8-8C91-CB9CA39A8D5B}" type="slidenum">
              <a:rPr lang="en-US" altLang="zh-CN" sz="1300">
                <a:solidFill>
                  <a:srgbClr val="000000"/>
                </a:solidFill>
                <a:latin typeface="Arial" charset="0"/>
                <a:ea typeface="宋体" pitchFamily="2" charset="-122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59</a:t>
            </a:fld>
            <a:endParaRPr lang="en-US" altLang="zh-CN" sz="1300">
              <a:solidFill>
                <a:srgbClr val="000000"/>
              </a:solidFill>
              <a:latin typeface="Arial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587706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126979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/>
          </a:p>
          <a:p>
            <a:r>
              <a:rPr lang="en-US" altLang="zh-CN"/>
              <a:t>1. </a:t>
            </a:r>
            <a:r>
              <a:rPr lang="zh-CN" altLang="en-US"/>
              <a:t>干什么的，用在哪，由几部分组成；（直观、草图）</a:t>
            </a:r>
          </a:p>
        </p:txBody>
      </p:sp>
      <p:sp>
        <p:nvSpPr>
          <p:cNvPr id="126980" name="灯片编号占位符 3"/>
          <p:cNvSpPr txBox="1">
            <a:spLocks noGrp="1"/>
          </p:cNvSpPr>
          <p:nvPr/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9048" tIns="49524" rIns="99048" bIns="49524" anchor="b"/>
          <a:lstStyle>
            <a:lvl1pPr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1pPr>
            <a:lvl2pPr marL="742950" indent="-285750"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2pPr>
            <a:lvl3pPr marL="1143000" indent="-228600"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3pPr>
            <a:lvl4pPr marL="1600200" indent="-228600"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4pPr>
            <a:lvl5pPr marL="2057400" indent="-228600"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5pPr>
            <a:lvl6pPr marL="2514600" indent="-228600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6pPr>
            <a:lvl7pPr marL="2971800" indent="-228600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7pPr>
            <a:lvl8pPr marL="3429000" indent="-228600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8pPr>
            <a:lvl9pPr marL="3886200" indent="-228600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61F85744-28BE-41DA-80E8-470F66FB2228}" type="slidenum">
              <a:rPr lang="en-US" altLang="zh-CN" sz="1300">
                <a:solidFill>
                  <a:srgbClr val="000000"/>
                </a:solidFill>
                <a:latin typeface="Arial" charset="0"/>
                <a:ea typeface="宋体" pitchFamily="2" charset="-122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60</a:t>
            </a:fld>
            <a:endParaRPr lang="en-US" altLang="zh-CN" sz="1300">
              <a:solidFill>
                <a:srgbClr val="000000"/>
              </a:solidFill>
              <a:latin typeface="Arial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857709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77827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/>
          </a:p>
          <a:p>
            <a:r>
              <a:rPr lang="en-US" altLang="zh-CN"/>
              <a:t>1. </a:t>
            </a:r>
            <a:r>
              <a:rPr lang="zh-CN" altLang="en-US"/>
              <a:t>干什么的，用在哪，由几部分组成；（直观、草图）</a:t>
            </a:r>
          </a:p>
        </p:txBody>
      </p:sp>
      <p:sp>
        <p:nvSpPr>
          <p:cNvPr id="77828" name="灯片编号占位符 3"/>
          <p:cNvSpPr txBox="1">
            <a:spLocks noGrp="1"/>
          </p:cNvSpPr>
          <p:nvPr/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9048" tIns="49524" rIns="99048" bIns="49524" anchor="b"/>
          <a:lstStyle>
            <a:lvl1pPr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1pPr>
            <a:lvl2pPr marL="742950" indent="-285750"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2pPr>
            <a:lvl3pPr marL="1143000" indent="-228600"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3pPr>
            <a:lvl4pPr marL="1600200" indent="-228600"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4pPr>
            <a:lvl5pPr marL="2057400" indent="-228600"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5pPr>
            <a:lvl6pPr marL="2514600" indent="-228600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6pPr>
            <a:lvl7pPr marL="2971800" indent="-228600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7pPr>
            <a:lvl8pPr marL="3429000" indent="-228600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8pPr>
            <a:lvl9pPr marL="3886200" indent="-228600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9556C6DB-70CD-4573-B6BB-395004439FF9}" type="slidenum">
              <a:rPr lang="en-US" altLang="zh-CN" sz="1300">
                <a:solidFill>
                  <a:srgbClr val="000000"/>
                </a:solidFill>
                <a:latin typeface="Arial" charset="0"/>
                <a:ea typeface="宋体" pitchFamily="2" charset="-122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16</a:t>
            </a:fld>
            <a:endParaRPr lang="en-US" altLang="zh-CN" sz="1300">
              <a:solidFill>
                <a:srgbClr val="000000"/>
              </a:solidFill>
              <a:latin typeface="Arial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894648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128003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/>
          </a:p>
          <a:p>
            <a:r>
              <a:rPr lang="en-US" altLang="zh-CN"/>
              <a:t>1. </a:t>
            </a:r>
            <a:r>
              <a:rPr lang="zh-CN" altLang="en-US"/>
              <a:t>干什么的，用在哪，由几部分组成；（直观、草图）</a:t>
            </a:r>
          </a:p>
        </p:txBody>
      </p:sp>
      <p:sp>
        <p:nvSpPr>
          <p:cNvPr id="128004" name="灯片编号占位符 3"/>
          <p:cNvSpPr txBox="1">
            <a:spLocks noGrp="1"/>
          </p:cNvSpPr>
          <p:nvPr/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9048" tIns="49524" rIns="99048" bIns="49524" anchor="b"/>
          <a:lstStyle>
            <a:lvl1pPr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1pPr>
            <a:lvl2pPr marL="742950" indent="-285750"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2pPr>
            <a:lvl3pPr marL="1143000" indent="-228600"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3pPr>
            <a:lvl4pPr marL="1600200" indent="-228600"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4pPr>
            <a:lvl5pPr marL="2057400" indent="-228600"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5pPr>
            <a:lvl6pPr marL="2514600" indent="-228600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6pPr>
            <a:lvl7pPr marL="2971800" indent="-228600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7pPr>
            <a:lvl8pPr marL="3429000" indent="-228600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8pPr>
            <a:lvl9pPr marL="3886200" indent="-228600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CD77408D-A724-4BDA-A56C-A3FD18FA4F2E}" type="slidenum">
              <a:rPr lang="en-US" altLang="zh-CN" sz="1300">
                <a:solidFill>
                  <a:srgbClr val="000000"/>
                </a:solidFill>
                <a:latin typeface="Arial" charset="0"/>
                <a:ea typeface="宋体" pitchFamily="2" charset="-122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61</a:t>
            </a:fld>
            <a:endParaRPr lang="en-US" altLang="zh-CN" sz="1300">
              <a:solidFill>
                <a:srgbClr val="000000"/>
              </a:solidFill>
              <a:latin typeface="Arial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4057419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129027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/>
          </a:p>
          <a:p>
            <a:r>
              <a:rPr lang="en-US" altLang="zh-CN"/>
              <a:t>1. </a:t>
            </a:r>
            <a:r>
              <a:rPr lang="zh-CN" altLang="en-US"/>
              <a:t>干什么的，用在哪，由几部分组成；（直观、草图）</a:t>
            </a:r>
          </a:p>
        </p:txBody>
      </p:sp>
      <p:sp>
        <p:nvSpPr>
          <p:cNvPr id="129028" name="灯片编号占位符 3"/>
          <p:cNvSpPr txBox="1">
            <a:spLocks noGrp="1"/>
          </p:cNvSpPr>
          <p:nvPr/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9048" tIns="49524" rIns="99048" bIns="49524" anchor="b"/>
          <a:lstStyle>
            <a:lvl1pPr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1pPr>
            <a:lvl2pPr marL="742950" indent="-285750"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2pPr>
            <a:lvl3pPr marL="1143000" indent="-228600"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3pPr>
            <a:lvl4pPr marL="1600200" indent="-228600"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4pPr>
            <a:lvl5pPr marL="2057400" indent="-228600"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5pPr>
            <a:lvl6pPr marL="2514600" indent="-228600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6pPr>
            <a:lvl7pPr marL="2971800" indent="-228600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7pPr>
            <a:lvl8pPr marL="3429000" indent="-228600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8pPr>
            <a:lvl9pPr marL="3886200" indent="-228600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E94A15AB-6F21-4F02-95E2-A0B4AADBB09F}" type="slidenum">
              <a:rPr lang="en-US" altLang="zh-CN" sz="1300">
                <a:solidFill>
                  <a:srgbClr val="000000"/>
                </a:solidFill>
                <a:latin typeface="Arial" charset="0"/>
                <a:ea typeface="宋体" pitchFamily="2" charset="-122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62</a:t>
            </a:fld>
            <a:endParaRPr lang="en-US" altLang="zh-CN" sz="1300">
              <a:solidFill>
                <a:srgbClr val="000000"/>
              </a:solidFill>
              <a:latin typeface="Arial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4575927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130051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/>
          </a:p>
          <a:p>
            <a:r>
              <a:rPr lang="en-US" altLang="zh-CN"/>
              <a:t>1. </a:t>
            </a:r>
            <a:r>
              <a:rPr lang="zh-CN" altLang="en-US"/>
              <a:t>干什么的，用在哪，由几部分组成；（直观、草图）</a:t>
            </a:r>
          </a:p>
        </p:txBody>
      </p:sp>
      <p:sp>
        <p:nvSpPr>
          <p:cNvPr id="130052" name="灯片编号占位符 3"/>
          <p:cNvSpPr txBox="1">
            <a:spLocks noGrp="1"/>
          </p:cNvSpPr>
          <p:nvPr/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9048" tIns="49524" rIns="99048" bIns="49524" anchor="b"/>
          <a:lstStyle>
            <a:lvl1pPr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1pPr>
            <a:lvl2pPr marL="742950" indent="-285750"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2pPr>
            <a:lvl3pPr marL="1143000" indent="-228600"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3pPr>
            <a:lvl4pPr marL="1600200" indent="-228600"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4pPr>
            <a:lvl5pPr marL="2057400" indent="-228600"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5pPr>
            <a:lvl6pPr marL="2514600" indent="-228600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6pPr>
            <a:lvl7pPr marL="2971800" indent="-228600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7pPr>
            <a:lvl8pPr marL="3429000" indent="-228600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8pPr>
            <a:lvl9pPr marL="3886200" indent="-228600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99EF282A-383F-44E0-A1C7-E294DCADCAC8}" type="slidenum">
              <a:rPr lang="en-US" altLang="zh-CN" sz="1300">
                <a:solidFill>
                  <a:srgbClr val="000000"/>
                </a:solidFill>
                <a:latin typeface="Arial" charset="0"/>
                <a:ea typeface="宋体" pitchFamily="2" charset="-122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63</a:t>
            </a:fld>
            <a:endParaRPr lang="en-US" altLang="zh-CN" sz="1300">
              <a:solidFill>
                <a:srgbClr val="000000"/>
              </a:solidFill>
              <a:latin typeface="Arial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4730230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131075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/>
          </a:p>
          <a:p>
            <a:r>
              <a:rPr lang="en-US" altLang="zh-CN"/>
              <a:t>1. </a:t>
            </a:r>
            <a:r>
              <a:rPr lang="zh-CN" altLang="en-US"/>
              <a:t>干什么的，用在哪，由几部分组成；（直观、草图）</a:t>
            </a:r>
          </a:p>
        </p:txBody>
      </p:sp>
      <p:sp>
        <p:nvSpPr>
          <p:cNvPr id="131076" name="灯片编号占位符 3"/>
          <p:cNvSpPr txBox="1">
            <a:spLocks noGrp="1"/>
          </p:cNvSpPr>
          <p:nvPr/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9048" tIns="49524" rIns="99048" bIns="49524" anchor="b"/>
          <a:lstStyle>
            <a:lvl1pPr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1pPr>
            <a:lvl2pPr marL="742950" indent="-285750"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2pPr>
            <a:lvl3pPr marL="1143000" indent="-228600"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3pPr>
            <a:lvl4pPr marL="1600200" indent="-228600"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4pPr>
            <a:lvl5pPr marL="2057400" indent="-228600"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5pPr>
            <a:lvl6pPr marL="2514600" indent="-228600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6pPr>
            <a:lvl7pPr marL="2971800" indent="-228600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7pPr>
            <a:lvl8pPr marL="3429000" indent="-228600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8pPr>
            <a:lvl9pPr marL="3886200" indent="-228600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F79283FF-8ADF-484E-901F-279B5E6D02D1}" type="slidenum">
              <a:rPr lang="en-US" altLang="zh-CN" sz="1300">
                <a:solidFill>
                  <a:srgbClr val="000000"/>
                </a:solidFill>
                <a:latin typeface="Arial" charset="0"/>
                <a:ea typeface="宋体" pitchFamily="2" charset="-122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64</a:t>
            </a:fld>
            <a:endParaRPr lang="en-US" altLang="zh-CN" sz="1300">
              <a:solidFill>
                <a:srgbClr val="000000"/>
              </a:solidFill>
              <a:latin typeface="Arial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8329592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132099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/>
          </a:p>
          <a:p>
            <a:r>
              <a:rPr lang="en-US" altLang="zh-CN"/>
              <a:t>1. </a:t>
            </a:r>
            <a:r>
              <a:rPr lang="zh-CN" altLang="en-US"/>
              <a:t>干什么的，用在哪，由几部分组成；（直观、草图）</a:t>
            </a:r>
          </a:p>
        </p:txBody>
      </p:sp>
      <p:sp>
        <p:nvSpPr>
          <p:cNvPr id="132100" name="灯片编号占位符 3"/>
          <p:cNvSpPr txBox="1">
            <a:spLocks noGrp="1"/>
          </p:cNvSpPr>
          <p:nvPr/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9048" tIns="49524" rIns="99048" bIns="49524" anchor="b"/>
          <a:lstStyle>
            <a:lvl1pPr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1pPr>
            <a:lvl2pPr marL="742950" indent="-285750"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2pPr>
            <a:lvl3pPr marL="1143000" indent="-228600"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3pPr>
            <a:lvl4pPr marL="1600200" indent="-228600"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4pPr>
            <a:lvl5pPr marL="2057400" indent="-228600"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5pPr>
            <a:lvl6pPr marL="2514600" indent="-228600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6pPr>
            <a:lvl7pPr marL="2971800" indent="-228600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7pPr>
            <a:lvl8pPr marL="3429000" indent="-228600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8pPr>
            <a:lvl9pPr marL="3886200" indent="-228600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C95CDFFF-3A09-42B2-968D-9750E95CD0AF}" type="slidenum">
              <a:rPr lang="en-US" altLang="zh-CN" sz="1300">
                <a:solidFill>
                  <a:srgbClr val="000000"/>
                </a:solidFill>
                <a:latin typeface="Arial" charset="0"/>
                <a:ea typeface="宋体" pitchFamily="2" charset="-122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65</a:t>
            </a:fld>
            <a:endParaRPr lang="en-US" altLang="zh-CN" sz="1300">
              <a:solidFill>
                <a:srgbClr val="000000"/>
              </a:solidFill>
              <a:latin typeface="Arial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0984569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133123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/>
          </a:p>
          <a:p>
            <a:r>
              <a:rPr lang="en-US" altLang="zh-CN"/>
              <a:t>1. </a:t>
            </a:r>
            <a:r>
              <a:rPr lang="zh-CN" altLang="en-US"/>
              <a:t>干什么的，用在哪，由几部分组成；（直观、草图）</a:t>
            </a:r>
          </a:p>
        </p:txBody>
      </p:sp>
      <p:sp>
        <p:nvSpPr>
          <p:cNvPr id="133124" name="灯片编号占位符 3"/>
          <p:cNvSpPr txBox="1">
            <a:spLocks noGrp="1"/>
          </p:cNvSpPr>
          <p:nvPr/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9048" tIns="49524" rIns="99048" bIns="49524" anchor="b"/>
          <a:lstStyle>
            <a:lvl1pPr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1pPr>
            <a:lvl2pPr marL="742950" indent="-285750"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2pPr>
            <a:lvl3pPr marL="1143000" indent="-228600"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3pPr>
            <a:lvl4pPr marL="1600200" indent="-228600"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4pPr>
            <a:lvl5pPr marL="2057400" indent="-228600"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5pPr>
            <a:lvl6pPr marL="2514600" indent="-228600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6pPr>
            <a:lvl7pPr marL="2971800" indent="-228600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7pPr>
            <a:lvl8pPr marL="3429000" indent="-228600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8pPr>
            <a:lvl9pPr marL="3886200" indent="-228600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2A66A5D7-F0F4-4CF9-8091-CCA1762AF26C}" type="slidenum">
              <a:rPr lang="en-US" altLang="zh-CN" sz="1300">
                <a:solidFill>
                  <a:srgbClr val="000000"/>
                </a:solidFill>
                <a:latin typeface="Arial" charset="0"/>
                <a:ea typeface="宋体" pitchFamily="2" charset="-122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66</a:t>
            </a:fld>
            <a:endParaRPr lang="en-US" altLang="zh-CN" sz="1300">
              <a:solidFill>
                <a:srgbClr val="000000"/>
              </a:solidFill>
              <a:latin typeface="Arial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2826216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134147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/>
          </a:p>
          <a:p>
            <a:r>
              <a:rPr lang="en-US" altLang="zh-CN"/>
              <a:t>1. </a:t>
            </a:r>
            <a:r>
              <a:rPr lang="zh-CN" altLang="en-US"/>
              <a:t>干什么的，用在哪，由几部分组成；（直观、草图）</a:t>
            </a:r>
          </a:p>
        </p:txBody>
      </p:sp>
      <p:sp>
        <p:nvSpPr>
          <p:cNvPr id="134148" name="灯片编号占位符 3"/>
          <p:cNvSpPr txBox="1">
            <a:spLocks noGrp="1"/>
          </p:cNvSpPr>
          <p:nvPr/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9048" tIns="49524" rIns="99048" bIns="49524" anchor="b"/>
          <a:lstStyle>
            <a:lvl1pPr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1pPr>
            <a:lvl2pPr marL="742950" indent="-285750"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2pPr>
            <a:lvl3pPr marL="1143000" indent="-228600"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3pPr>
            <a:lvl4pPr marL="1600200" indent="-228600"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4pPr>
            <a:lvl5pPr marL="2057400" indent="-228600"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5pPr>
            <a:lvl6pPr marL="2514600" indent="-228600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6pPr>
            <a:lvl7pPr marL="2971800" indent="-228600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7pPr>
            <a:lvl8pPr marL="3429000" indent="-228600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8pPr>
            <a:lvl9pPr marL="3886200" indent="-228600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96790F1B-657A-4E42-91F7-9509E8830D84}" type="slidenum">
              <a:rPr lang="en-US" altLang="zh-CN" sz="1300">
                <a:solidFill>
                  <a:srgbClr val="000000"/>
                </a:solidFill>
                <a:latin typeface="Arial" charset="0"/>
                <a:ea typeface="宋体" pitchFamily="2" charset="-122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67</a:t>
            </a:fld>
            <a:endParaRPr lang="en-US" altLang="zh-CN" sz="1300">
              <a:solidFill>
                <a:srgbClr val="000000"/>
              </a:solidFill>
              <a:latin typeface="Arial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336602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78851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/>
          </a:p>
          <a:p>
            <a:r>
              <a:rPr lang="en-US" altLang="zh-CN"/>
              <a:t>1. </a:t>
            </a:r>
            <a:r>
              <a:rPr lang="zh-CN" altLang="en-US"/>
              <a:t>干什么的，用在哪，由几部分组成；（直观、草图）</a:t>
            </a:r>
          </a:p>
        </p:txBody>
      </p:sp>
      <p:sp>
        <p:nvSpPr>
          <p:cNvPr id="78852" name="灯片编号占位符 3"/>
          <p:cNvSpPr txBox="1">
            <a:spLocks noGrp="1"/>
          </p:cNvSpPr>
          <p:nvPr/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9048" tIns="49524" rIns="99048" bIns="49524" anchor="b"/>
          <a:lstStyle>
            <a:lvl1pPr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1pPr>
            <a:lvl2pPr marL="742950" indent="-285750"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2pPr>
            <a:lvl3pPr marL="1143000" indent="-228600"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3pPr>
            <a:lvl4pPr marL="1600200" indent="-228600"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4pPr>
            <a:lvl5pPr marL="2057400" indent="-228600"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5pPr>
            <a:lvl6pPr marL="2514600" indent="-228600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6pPr>
            <a:lvl7pPr marL="2971800" indent="-228600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7pPr>
            <a:lvl8pPr marL="3429000" indent="-228600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8pPr>
            <a:lvl9pPr marL="3886200" indent="-228600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7D1465DF-3931-4F3B-A2D6-4552564CA8A6}" type="slidenum">
              <a:rPr lang="en-US" altLang="zh-CN" sz="1300">
                <a:solidFill>
                  <a:srgbClr val="000000"/>
                </a:solidFill>
                <a:latin typeface="Arial" charset="0"/>
                <a:ea typeface="宋体" pitchFamily="2" charset="-122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17</a:t>
            </a:fld>
            <a:endParaRPr lang="en-US" altLang="zh-CN" sz="1300">
              <a:solidFill>
                <a:srgbClr val="000000"/>
              </a:solidFill>
              <a:latin typeface="Arial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001646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79875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/>
          </a:p>
          <a:p>
            <a:r>
              <a:rPr lang="en-US" altLang="zh-CN"/>
              <a:t>1. </a:t>
            </a:r>
            <a:r>
              <a:rPr lang="zh-CN" altLang="en-US"/>
              <a:t>干什么的，用在哪，由几部分组成；（直观、草图）</a:t>
            </a:r>
          </a:p>
        </p:txBody>
      </p:sp>
      <p:sp>
        <p:nvSpPr>
          <p:cNvPr id="79876" name="灯片编号占位符 3"/>
          <p:cNvSpPr txBox="1">
            <a:spLocks noGrp="1"/>
          </p:cNvSpPr>
          <p:nvPr/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9048" tIns="49524" rIns="99048" bIns="49524" anchor="b"/>
          <a:lstStyle>
            <a:lvl1pPr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1pPr>
            <a:lvl2pPr marL="742950" indent="-285750"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2pPr>
            <a:lvl3pPr marL="1143000" indent="-228600"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3pPr>
            <a:lvl4pPr marL="1600200" indent="-228600"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4pPr>
            <a:lvl5pPr marL="2057400" indent="-228600"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5pPr>
            <a:lvl6pPr marL="2514600" indent="-228600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6pPr>
            <a:lvl7pPr marL="2971800" indent="-228600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7pPr>
            <a:lvl8pPr marL="3429000" indent="-228600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8pPr>
            <a:lvl9pPr marL="3886200" indent="-228600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3F7CD67A-0719-4C51-AA3D-67E3B7DD44E7}" type="slidenum">
              <a:rPr lang="en-US" altLang="zh-CN" sz="1300">
                <a:solidFill>
                  <a:srgbClr val="000000"/>
                </a:solidFill>
                <a:latin typeface="Arial" charset="0"/>
                <a:ea typeface="宋体" pitchFamily="2" charset="-122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18</a:t>
            </a:fld>
            <a:endParaRPr lang="en-US" altLang="zh-CN" sz="1300">
              <a:solidFill>
                <a:srgbClr val="000000"/>
              </a:solidFill>
              <a:latin typeface="Arial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844562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80899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/>
          </a:p>
          <a:p>
            <a:r>
              <a:rPr lang="en-US" altLang="zh-CN"/>
              <a:t>1. </a:t>
            </a:r>
            <a:r>
              <a:rPr lang="zh-CN" altLang="en-US"/>
              <a:t>干什么的，用在哪，由几部分组成；（直观、草图）</a:t>
            </a:r>
          </a:p>
        </p:txBody>
      </p:sp>
      <p:sp>
        <p:nvSpPr>
          <p:cNvPr id="80900" name="灯片编号占位符 3"/>
          <p:cNvSpPr txBox="1">
            <a:spLocks noGrp="1"/>
          </p:cNvSpPr>
          <p:nvPr/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9048" tIns="49524" rIns="99048" bIns="49524" anchor="b"/>
          <a:lstStyle>
            <a:lvl1pPr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1pPr>
            <a:lvl2pPr marL="742950" indent="-285750"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2pPr>
            <a:lvl3pPr marL="1143000" indent="-228600"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3pPr>
            <a:lvl4pPr marL="1600200" indent="-228600"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4pPr>
            <a:lvl5pPr marL="2057400" indent="-228600"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5pPr>
            <a:lvl6pPr marL="2514600" indent="-228600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6pPr>
            <a:lvl7pPr marL="2971800" indent="-228600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7pPr>
            <a:lvl8pPr marL="3429000" indent="-228600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8pPr>
            <a:lvl9pPr marL="3886200" indent="-228600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F1BD4271-F15C-4BEC-A8B9-1D173FDD88D5}" type="slidenum">
              <a:rPr lang="en-US" altLang="zh-CN" sz="1300">
                <a:latin typeface="Arial" charset="0"/>
                <a:ea typeface="宋体" pitchFamily="2" charset="-122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19</a:t>
            </a:fld>
            <a:endParaRPr lang="en-US" altLang="zh-CN" sz="1300">
              <a:latin typeface="Arial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324681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81923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/>
          </a:p>
          <a:p>
            <a:r>
              <a:rPr lang="en-US" altLang="zh-CN"/>
              <a:t>1. </a:t>
            </a:r>
            <a:r>
              <a:rPr lang="zh-CN" altLang="en-US"/>
              <a:t>干什么的，用在哪，由几部分组成；（直观、草图）</a:t>
            </a:r>
          </a:p>
        </p:txBody>
      </p:sp>
      <p:sp>
        <p:nvSpPr>
          <p:cNvPr id="81924" name="灯片编号占位符 3"/>
          <p:cNvSpPr txBox="1">
            <a:spLocks noGrp="1"/>
          </p:cNvSpPr>
          <p:nvPr/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9048" tIns="49524" rIns="99048" bIns="49524" anchor="b"/>
          <a:lstStyle>
            <a:lvl1pPr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1pPr>
            <a:lvl2pPr marL="742950" indent="-285750"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2pPr>
            <a:lvl3pPr marL="1143000" indent="-228600"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3pPr>
            <a:lvl4pPr marL="1600200" indent="-228600"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4pPr>
            <a:lvl5pPr marL="2057400" indent="-228600" defTabSz="990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5pPr>
            <a:lvl6pPr marL="2514600" indent="-228600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6pPr>
            <a:lvl7pPr marL="2971800" indent="-228600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7pPr>
            <a:lvl8pPr marL="3429000" indent="-228600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8pPr>
            <a:lvl9pPr marL="3886200" indent="-228600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32E44F7F-5ABD-4729-9B4C-51249B6DFC1D}" type="slidenum">
              <a:rPr lang="en-US" altLang="zh-CN" sz="1300">
                <a:latin typeface="Arial" charset="0"/>
                <a:ea typeface="宋体" pitchFamily="2" charset="-122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20</a:t>
            </a:fld>
            <a:endParaRPr lang="en-US" altLang="zh-CN" sz="1300">
              <a:latin typeface="Arial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029810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7"/>
          <p:cNvSpPr>
            <a:spLocks noChangeArrowheads="1"/>
          </p:cNvSpPr>
          <p:nvPr/>
        </p:nvSpPr>
        <p:spPr bwMode="auto">
          <a:xfrm>
            <a:off x="685800" y="2393950"/>
            <a:ext cx="7772400" cy="109538"/>
          </a:xfrm>
          <a:custGeom>
            <a:avLst/>
            <a:gdLst>
              <a:gd name="T0" fmla="*/ 0 w 1000"/>
              <a:gd name="T1" fmla="*/ 0 h 1000"/>
              <a:gd name="T2" fmla="*/ 2147483647 w 1000"/>
              <a:gd name="T3" fmla="*/ 0 h 1000"/>
              <a:gd name="T4" fmla="*/ 2147483647 w 1000"/>
              <a:gd name="T5" fmla="*/ 2147483647 h 1000"/>
              <a:gd name="T6" fmla="*/ 0 w 1000"/>
              <a:gd name="T7" fmla="*/ 2147483647 h 1000"/>
              <a:gd name="T8" fmla="*/ 0 w 1000"/>
              <a:gd name="T9" fmla="*/ 0 h 1000"/>
              <a:gd name="T10" fmla="*/ 2147483647 w 1000"/>
              <a:gd name="T11" fmla="*/ 0 h 10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618" y="0"/>
                </a:lnTo>
                <a:lnTo>
                  <a:pt x="618" y="1000"/>
                </a:lnTo>
                <a:lnTo>
                  <a:pt x="0" y="1000"/>
                </a:lnTo>
                <a:lnTo>
                  <a:pt x="0" y="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chemeClr val="accent2"/>
          </a:solidFill>
          <a:ln w="9525">
            <a:solidFill>
              <a:schemeClr val="accent2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28072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483431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6018581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8515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0662540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B77756FC-61A9-48EC-98A9-4E2A5392E63E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494101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49BF26D-A5D1-47BF-A523-11D0E2B28A4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5592106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9B5B21F-6026-47CA-9CC9-DEE8F228ECA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16517421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F8795B3-A780-4082-A8A5-E8A91410367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27198375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566738" y="1371600"/>
            <a:ext cx="3924300" cy="4800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3438" y="1371600"/>
            <a:ext cx="3924300" cy="4800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92E3D86-3E84-4343-9538-47E004F52B6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44214763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8487E33-1D5E-4C50-AA12-FADB91B5007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57675233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35C355E-B036-4598-80AE-D45EB470713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67667326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946350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D2C2BAA-CEA7-4D46-B111-983747A4462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6079695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6E70647-A81A-4381-9035-D0EEE32B365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50175835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FCB0566-883B-47D1-A831-C3C106FC674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65074600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551589A-EB61-4568-A85F-A34EFEA4226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65220688"/>
      </p:ext>
    </p:extLst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73838" y="304800"/>
            <a:ext cx="2001837" cy="58674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566738" y="304800"/>
            <a:ext cx="5854700" cy="58674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29E7687-CC36-4BE9-A919-E5F06D7C64D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48679206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4939983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1641885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6067325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3914046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295536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3550525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7513155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AutoShape 4"/>
          <p:cNvSpPr>
            <a:spLocks noChangeArrowheads="1"/>
          </p:cNvSpPr>
          <p:nvPr/>
        </p:nvSpPr>
        <p:spPr bwMode="auto">
          <a:xfrm>
            <a:off x="609600" y="1087438"/>
            <a:ext cx="7958138" cy="109537"/>
          </a:xfrm>
          <a:custGeom>
            <a:avLst/>
            <a:gdLst>
              <a:gd name="T0" fmla="*/ 0 w 1000"/>
              <a:gd name="T1" fmla="*/ 0 h 1000"/>
              <a:gd name="T2" fmla="*/ 2147483647 w 1000"/>
              <a:gd name="T3" fmla="*/ 0 h 1000"/>
              <a:gd name="T4" fmla="*/ 2147483647 w 1000"/>
              <a:gd name="T5" fmla="*/ 2147483647 h 1000"/>
              <a:gd name="T6" fmla="*/ 0 w 1000"/>
              <a:gd name="T7" fmla="*/ 2147483647 h 1000"/>
              <a:gd name="T8" fmla="*/ 0 w 1000"/>
              <a:gd name="T9" fmla="*/ 0 h 1000"/>
              <a:gd name="T10" fmla="*/ 2147483647 w 1000"/>
              <a:gd name="T11" fmla="*/ 0 h 10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585" y="0"/>
                </a:lnTo>
                <a:lnTo>
                  <a:pt x="585" y="1000"/>
                </a:lnTo>
                <a:lnTo>
                  <a:pt x="0" y="1000"/>
                </a:lnTo>
                <a:lnTo>
                  <a:pt x="0" y="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chemeClr val="accent2"/>
          </a:solidFill>
          <a:ln w="9525">
            <a:solidFill>
              <a:schemeClr val="accent2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292" r:id="rId1"/>
    <p:sldLayoutId id="2147485270" r:id="rId2"/>
    <p:sldLayoutId id="2147485271" r:id="rId3"/>
    <p:sldLayoutId id="2147485272" r:id="rId4"/>
    <p:sldLayoutId id="2147485273" r:id="rId5"/>
    <p:sldLayoutId id="2147485274" r:id="rId6"/>
    <p:sldLayoutId id="2147485275" r:id="rId7"/>
    <p:sldLayoutId id="2147485276" r:id="rId8"/>
    <p:sldLayoutId id="2147485277" r:id="rId9"/>
    <p:sldLayoutId id="2147485278" r:id="rId10"/>
    <p:sldLayoutId id="2147485279" r:id="rId11"/>
    <p:sldLayoutId id="2147485280" r:id="rId12"/>
    <p:sldLayoutId id="2147485293" r:id="rId13"/>
  </p:sldLayoutIdLst>
  <p:transition/>
  <p:txStyles>
    <p:titleStyle>
      <a:lvl1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itchFamily="34" charset="0"/>
          <a:ea typeface="宋体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itchFamily="34" charset="0"/>
          <a:ea typeface="宋体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itchFamily="34" charset="0"/>
          <a:ea typeface="宋体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itchFamily="34" charset="0"/>
          <a:ea typeface="宋体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itchFamily="34" charset="0"/>
          <a:ea typeface="宋体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itchFamily="34" charset="0"/>
          <a:ea typeface="宋体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itchFamily="34" charset="0"/>
          <a:ea typeface="宋体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itchFamily="34" charset="0"/>
          <a:ea typeface="宋体" pitchFamily="2" charset="-122"/>
        </a:defRPr>
      </a:lvl9pPr>
    </p:titleStyle>
    <p:bodyStyle>
      <a:lvl1pPr marL="469900" indent="-4699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n"/>
        <a:defRPr sz="3000">
          <a:solidFill>
            <a:schemeClr val="tx1"/>
          </a:solidFill>
          <a:latin typeface="+mn-lt"/>
          <a:ea typeface="+mn-ea"/>
          <a:cs typeface="+mn-cs"/>
        </a:defRPr>
      </a:lvl1pPr>
      <a:lvl2pPr marL="908050" indent="-43656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Ø"/>
        <a:defRPr sz="2600">
          <a:solidFill>
            <a:schemeClr val="tx1"/>
          </a:solidFill>
          <a:latin typeface="+mn-lt"/>
          <a:ea typeface="+mn-ea"/>
        </a:defRPr>
      </a:lvl2pPr>
      <a:lvl3pPr marL="1304925" indent="-39528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u"/>
        <a:defRPr sz="2300">
          <a:solidFill>
            <a:schemeClr val="tx1"/>
          </a:solidFill>
          <a:latin typeface="+mn-lt"/>
          <a:ea typeface="+mn-ea"/>
        </a:defRPr>
      </a:lvl3pPr>
      <a:lvl4pPr marL="1693863" indent="-3873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p"/>
        <a:defRPr sz="2000">
          <a:solidFill>
            <a:schemeClr val="tx1"/>
          </a:solidFill>
          <a:latin typeface="+mn-lt"/>
          <a:ea typeface="+mn-ea"/>
        </a:defRPr>
      </a:lvl4pPr>
      <a:lvl5pPr marL="2093913" indent="-398463" algn="l" rtl="0" eaLnBrk="0" fontAlgn="base" hangingPunct="0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p"/>
        <a:defRPr sz="2000">
          <a:solidFill>
            <a:schemeClr val="tx1"/>
          </a:solidFill>
          <a:latin typeface="+mn-lt"/>
          <a:ea typeface="+mn-ea"/>
        </a:defRPr>
      </a:lvl5pPr>
      <a:lvl6pPr marL="2551113" indent="-398463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p"/>
        <a:defRPr sz="2000">
          <a:solidFill>
            <a:schemeClr val="tx1"/>
          </a:solidFill>
          <a:latin typeface="+mn-lt"/>
          <a:ea typeface="+mn-ea"/>
        </a:defRPr>
      </a:lvl6pPr>
      <a:lvl7pPr marL="3008313" indent="-398463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p"/>
        <a:defRPr sz="2000">
          <a:solidFill>
            <a:schemeClr val="tx1"/>
          </a:solidFill>
          <a:latin typeface="+mn-lt"/>
          <a:ea typeface="+mn-ea"/>
        </a:defRPr>
      </a:lvl7pPr>
      <a:lvl8pPr marL="3465513" indent="-398463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p"/>
        <a:defRPr sz="2000">
          <a:solidFill>
            <a:schemeClr val="tx1"/>
          </a:solidFill>
          <a:latin typeface="+mn-lt"/>
          <a:ea typeface="+mn-ea"/>
        </a:defRPr>
      </a:lvl8pPr>
      <a:lvl9pPr marL="3922713" indent="-398463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p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AutoShape 7"/>
          <p:cNvSpPr>
            <a:spLocks noChangeArrowheads="1"/>
          </p:cNvSpPr>
          <p:nvPr/>
        </p:nvSpPr>
        <p:spPr bwMode="auto">
          <a:xfrm>
            <a:off x="685800" y="3068638"/>
            <a:ext cx="7772400" cy="109537"/>
          </a:xfrm>
          <a:custGeom>
            <a:avLst/>
            <a:gdLst>
              <a:gd name="T0" fmla="*/ 0 w 1000"/>
              <a:gd name="T1" fmla="*/ 0 h 1000"/>
              <a:gd name="T2" fmla="*/ 2147483647 w 1000"/>
              <a:gd name="T3" fmla="*/ 0 h 1000"/>
              <a:gd name="T4" fmla="*/ 2147483647 w 1000"/>
              <a:gd name="T5" fmla="*/ 2147483647 h 1000"/>
              <a:gd name="T6" fmla="*/ 0 w 1000"/>
              <a:gd name="T7" fmla="*/ 2147483647 h 1000"/>
              <a:gd name="T8" fmla="*/ 0 w 1000"/>
              <a:gd name="T9" fmla="*/ 0 h 1000"/>
              <a:gd name="T10" fmla="*/ 2147483647 w 1000"/>
              <a:gd name="T11" fmla="*/ 0 h 10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618" y="0"/>
                </a:lnTo>
                <a:lnTo>
                  <a:pt x="618" y="1000"/>
                </a:lnTo>
                <a:lnTo>
                  <a:pt x="0" y="1000"/>
                </a:lnTo>
                <a:lnTo>
                  <a:pt x="0" y="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chemeClr val="accent2"/>
          </a:solidFill>
          <a:ln w="9525">
            <a:solidFill>
              <a:schemeClr val="accent2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051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74675" y="304800"/>
            <a:ext cx="80010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2052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66738" y="1371600"/>
            <a:ext cx="8001000" cy="48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9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spcBef>
                <a:spcPct val="0"/>
              </a:spcBef>
              <a:buClrTx/>
              <a:buFontTx/>
              <a:buNone/>
              <a:defRPr sz="1200">
                <a:latin typeface="+mn-lt"/>
                <a:ea typeface="黑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spcBef>
                <a:spcPct val="0"/>
              </a:spcBef>
              <a:buClrTx/>
              <a:buFontTx/>
              <a:buNone/>
              <a:defRPr sz="1200">
                <a:latin typeface="+mn-lt"/>
                <a:ea typeface="黑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1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spcBef>
                <a:spcPct val="0"/>
              </a:spcBef>
              <a:buClrTx/>
              <a:buFontTx/>
              <a:buNone/>
              <a:defRPr sz="1200">
                <a:latin typeface="+mn-lt"/>
                <a:ea typeface="黑体" pitchFamily="2" charset="-122"/>
              </a:defRPr>
            </a:lvl1pPr>
          </a:lstStyle>
          <a:p>
            <a:pPr>
              <a:defRPr/>
            </a:pPr>
            <a:fld id="{DDF062FB-A0EB-44BA-9E83-3ACF8911532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281" r:id="rId1"/>
    <p:sldLayoutId id="2147485282" r:id="rId2"/>
    <p:sldLayoutId id="2147485283" r:id="rId3"/>
    <p:sldLayoutId id="2147485284" r:id="rId4"/>
    <p:sldLayoutId id="2147485285" r:id="rId5"/>
    <p:sldLayoutId id="2147485286" r:id="rId6"/>
    <p:sldLayoutId id="2147485287" r:id="rId7"/>
    <p:sldLayoutId id="2147485288" r:id="rId8"/>
    <p:sldLayoutId id="2147485289" r:id="rId9"/>
    <p:sldLayoutId id="2147485290" r:id="rId10"/>
    <p:sldLayoutId id="2147485291" r:id="rId11"/>
  </p:sldLayoutIdLst>
  <p:transition/>
  <p:txStyles>
    <p:titleStyle>
      <a:lvl1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Arial" charset="0"/>
          <a:ea typeface="宋体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Arial" charset="0"/>
          <a:ea typeface="宋体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Arial" charset="0"/>
          <a:ea typeface="宋体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Arial" charset="0"/>
          <a:ea typeface="宋体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Arial" charset="0"/>
          <a:ea typeface="宋体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Arial" charset="0"/>
          <a:ea typeface="宋体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Arial" charset="0"/>
          <a:ea typeface="宋体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Arial" charset="0"/>
          <a:ea typeface="宋体" pitchFamily="2" charset="-122"/>
        </a:defRPr>
      </a:lvl9pPr>
    </p:titleStyle>
    <p:bodyStyle>
      <a:lvl1pPr marL="469900" indent="-4699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o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908050" indent="-43656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n"/>
        <a:defRPr sz="2800">
          <a:solidFill>
            <a:schemeClr val="tx1"/>
          </a:solidFill>
          <a:latin typeface="+mn-lt"/>
          <a:ea typeface="+mn-ea"/>
        </a:defRPr>
      </a:lvl2pPr>
      <a:lvl3pPr marL="1304925" indent="-39528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o"/>
        <a:defRPr sz="2400">
          <a:solidFill>
            <a:schemeClr val="tx1"/>
          </a:solidFill>
          <a:latin typeface="+mn-lt"/>
          <a:ea typeface="+mn-ea"/>
        </a:defRPr>
      </a:lvl3pPr>
      <a:lvl4pPr marL="1693863" indent="-3873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n"/>
        <a:defRPr sz="2200">
          <a:solidFill>
            <a:schemeClr val="tx1"/>
          </a:solidFill>
          <a:latin typeface="+mn-lt"/>
          <a:ea typeface="+mn-ea"/>
        </a:defRPr>
      </a:lvl4pPr>
      <a:lvl5pPr marL="2093913" indent="-398463" algn="l" rtl="0" eaLnBrk="0" fontAlgn="base" hangingPunct="0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5pPr>
      <a:lvl6pPr marL="2551113" indent="-398463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6pPr>
      <a:lvl7pPr marL="3008313" indent="-398463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7pPr>
      <a:lvl8pPr marL="3465513" indent="-398463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8pPr>
      <a:lvl9pPr marL="3922713" indent="-398463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csdn.net/LGCPCB/article/details/88344124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tmp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2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6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8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0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7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1.jpeg"/><Relationship Id="rId4" Type="http://schemas.openxmlformats.org/officeDocument/2006/relationships/hyperlink" Target="http://image.baidu.com/i?ct=503316480&amp;z=0&amp;tn=baiduimagedetail&amp;word=%B5%E7%C2%B7%B0%E5&amp;in=2353&amp;cl=2&amp;cm=1&amp;sc=0&amp;lm=-1&amp;pn=2&amp;rn=1&amp;di=1196809724&amp;ln=2000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ChangeArrowheads="1"/>
          </p:cNvSpPr>
          <p:nvPr/>
        </p:nvSpPr>
        <p:spPr bwMode="auto">
          <a:xfrm>
            <a:off x="0" y="850900"/>
            <a:ext cx="9144000" cy="142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zh-CN" sz="3600" dirty="0">
                <a:solidFill>
                  <a:schemeClr val="tx2"/>
                </a:solidFill>
                <a:latin typeface="黑体" pitchFamily="49" charset="-122"/>
              </a:rPr>
              <a:t>Cadence </a:t>
            </a:r>
            <a:r>
              <a:rPr lang="zh-CN" altLang="en-US" sz="3600" dirty="0">
                <a:solidFill>
                  <a:schemeClr val="tx2"/>
                </a:solidFill>
                <a:latin typeface="黑体" pitchFamily="49" charset="-122"/>
              </a:rPr>
              <a:t>使用教程</a:t>
            </a:r>
          </a:p>
        </p:txBody>
      </p:sp>
      <p:sp>
        <p:nvSpPr>
          <p:cNvPr id="4100" name="Rectangle 10"/>
          <p:cNvSpPr>
            <a:spLocks noChangeArrowheads="1"/>
          </p:cNvSpPr>
          <p:nvPr/>
        </p:nvSpPr>
        <p:spPr bwMode="auto">
          <a:xfrm>
            <a:off x="0" y="5729288"/>
            <a:ext cx="91440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kumimoji="1" lang="en-US" altLang="zh-CN" sz="2800" dirty="0">
                <a:solidFill>
                  <a:srgbClr val="3333FF"/>
                </a:solidFill>
                <a:latin typeface="黑体" pitchFamily="49" charset="-122"/>
              </a:rPr>
              <a:t>2020</a:t>
            </a:r>
            <a:r>
              <a:rPr kumimoji="1" lang="zh-CN" altLang="en-US" sz="2800" dirty="0">
                <a:solidFill>
                  <a:srgbClr val="3333FF"/>
                </a:solidFill>
                <a:latin typeface="黑体" pitchFamily="49" charset="-122"/>
              </a:rPr>
              <a:t>年</a:t>
            </a:r>
            <a:r>
              <a:rPr kumimoji="1" lang="en-US" altLang="zh-CN" sz="2800" dirty="0">
                <a:solidFill>
                  <a:srgbClr val="3333FF"/>
                </a:solidFill>
                <a:latin typeface="黑体" pitchFamily="49" charset="-122"/>
              </a:rPr>
              <a:t>8</a:t>
            </a:r>
            <a:r>
              <a:rPr kumimoji="1" lang="zh-CN" altLang="en-US" sz="2800" dirty="0">
                <a:solidFill>
                  <a:srgbClr val="3333FF"/>
                </a:solidFill>
                <a:latin typeface="黑体" pitchFamily="49" charset="-122"/>
              </a:rPr>
              <a:t>月</a:t>
            </a: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66" name="Group 2"/>
          <p:cNvGrpSpPr>
            <a:grpSpLocks/>
          </p:cNvGrpSpPr>
          <p:nvPr/>
        </p:nvGrpSpPr>
        <p:grpSpPr bwMode="auto">
          <a:xfrm>
            <a:off x="152400" y="76200"/>
            <a:ext cx="8839200" cy="1066800"/>
            <a:chOff x="-8" y="59"/>
            <a:chExt cx="5760" cy="1057"/>
          </a:xfrm>
        </p:grpSpPr>
        <p:sp>
          <p:nvSpPr>
            <p:cNvPr id="31747" name="Rectangle 3"/>
            <p:cNvSpPr>
              <a:spLocks noChangeArrowheads="1"/>
            </p:cNvSpPr>
            <p:nvPr/>
          </p:nvSpPr>
          <p:spPr bwMode="ltGray">
            <a:xfrm>
              <a:off x="0" y="960"/>
              <a:ext cx="5752" cy="72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5000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>
              <a:lvl1pPr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 marL="742950" indent="-285750"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 marL="1143000" indent="-228600"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 marL="1600200" indent="-228600"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 marL="2057400" indent="-228600"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eaLnBrk="1" hangingPunct="1"/>
              <a:endParaRPr lang="zh-CN" altLang="en-US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31748" name="Rectangle 4"/>
            <p:cNvSpPr>
              <a:spLocks noChangeArrowheads="1"/>
            </p:cNvSpPr>
            <p:nvPr/>
          </p:nvSpPr>
          <p:spPr bwMode="ltGray">
            <a:xfrm>
              <a:off x="0" y="1092"/>
              <a:ext cx="5752" cy="24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50000">
                  <a:schemeClr val="folHlink"/>
                </a:gs>
                <a:gs pos="100000">
                  <a:schemeClr val="bg2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>
              <a:lvl1pPr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 marL="742950" indent="-285750"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 marL="1143000" indent="-228600"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 marL="1600200" indent="-228600"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 marL="2057400" indent="-228600"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eaLnBrk="1" hangingPunct="1"/>
              <a:endParaRPr lang="zh-CN" altLang="en-US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grpSp>
          <p:nvGrpSpPr>
            <p:cNvPr id="11275" name="Group 5"/>
            <p:cNvGrpSpPr>
              <a:grpSpLocks/>
            </p:cNvGrpSpPr>
            <p:nvPr/>
          </p:nvGrpSpPr>
          <p:grpSpPr bwMode="auto">
            <a:xfrm>
              <a:off x="-8" y="59"/>
              <a:ext cx="833" cy="990"/>
              <a:chOff x="-8" y="59"/>
              <a:chExt cx="833" cy="990"/>
            </a:xfrm>
          </p:grpSpPr>
          <p:sp>
            <p:nvSpPr>
              <p:cNvPr id="11276" name="Freeform 6"/>
              <p:cNvSpPr>
                <a:spLocks/>
              </p:cNvSpPr>
              <p:nvPr/>
            </p:nvSpPr>
            <p:spPr bwMode="ltGray">
              <a:xfrm>
                <a:off x="-8" y="59"/>
                <a:ext cx="833" cy="990"/>
              </a:xfrm>
              <a:custGeom>
                <a:avLst/>
                <a:gdLst>
                  <a:gd name="T0" fmla="*/ 284 w 833"/>
                  <a:gd name="T1" fmla="*/ 448 h 990"/>
                  <a:gd name="T2" fmla="*/ 115 w 833"/>
                  <a:gd name="T3" fmla="*/ 0 h 990"/>
                  <a:gd name="T4" fmla="*/ 353 w 833"/>
                  <a:gd name="T5" fmla="*/ 398 h 990"/>
                  <a:gd name="T6" fmla="*/ 591 w 833"/>
                  <a:gd name="T7" fmla="*/ 0 h 990"/>
                  <a:gd name="T8" fmla="*/ 419 w 833"/>
                  <a:gd name="T9" fmla="*/ 448 h 990"/>
                  <a:gd name="T10" fmla="*/ 832 w 833"/>
                  <a:gd name="T11" fmla="*/ 495 h 990"/>
                  <a:gd name="T12" fmla="*/ 417 w 833"/>
                  <a:gd name="T13" fmla="*/ 540 h 990"/>
                  <a:gd name="T14" fmla="*/ 591 w 833"/>
                  <a:gd name="T15" fmla="*/ 989 h 990"/>
                  <a:gd name="T16" fmla="*/ 353 w 833"/>
                  <a:gd name="T17" fmla="*/ 590 h 990"/>
                  <a:gd name="T18" fmla="*/ 115 w 833"/>
                  <a:gd name="T19" fmla="*/ 989 h 990"/>
                  <a:gd name="T20" fmla="*/ 282 w 833"/>
                  <a:gd name="T21" fmla="*/ 543 h 990"/>
                  <a:gd name="T22" fmla="*/ 0 w 833"/>
                  <a:gd name="T23" fmla="*/ 509 h 990"/>
                  <a:gd name="T24" fmla="*/ 0 w 833"/>
                  <a:gd name="T25" fmla="*/ 479 h 990"/>
                  <a:gd name="T26" fmla="*/ 284 w 833"/>
                  <a:gd name="T27" fmla="*/ 448 h 990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w 833"/>
                  <a:gd name="T43" fmla="*/ 0 h 990"/>
                  <a:gd name="T44" fmla="*/ 833 w 833"/>
                  <a:gd name="T45" fmla="*/ 990 h 990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T42" t="T43" r="T44" b="T45"/>
                <a:pathLst>
                  <a:path w="833" h="990">
                    <a:moveTo>
                      <a:pt x="284" y="448"/>
                    </a:moveTo>
                    <a:lnTo>
                      <a:pt x="115" y="0"/>
                    </a:lnTo>
                    <a:lnTo>
                      <a:pt x="353" y="398"/>
                    </a:lnTo>
                    <a:lnTo>
                      <a:pt x="591" y="0"/>
                    </a:lnTo>
                    <a:lnTo>
                      <a:pt x="419" y="448"/>
                    </a:lnTo>
                    <a:lnTo>
                      <a:pt x="832" y="495"/>
                    </a:lnTo>
                    <a:lnTo>
                      <a:pt x="417" y="540"/>
                    </a:lnTo>
                    <a:lnTo>
                      <a:pt x="591" y="989"/>
                    </a:lnTo>
                    <a:lnTo>
                      <a:pt x="353" y="590"/>
                    </a:lnTo>
                    <a:lnTo>
                      <a:pt x="115" y="989"/>
                    </a:lnTo>
                    <a:lnTo>
                      <a:pt x="282" y="543"/>
                    </a:lnTo>
                    <a:lnTo>
                      <a:pt x="0" y="509"/>
                    </a:lnTo>
                    <a:lnTo>
                      <a:pt x="0" y="479"/>
                    </a:lnTo>
                    <a:lnTo>
                      <a:pt x="284" y="448"/>
                    </a:lnTo>
                  </a:path>
                </a:pathLst>
              </a:custGeom>
              <a:gradFill rotWithShape="0">
                <a:gsLst>
                  <a:gs pos="0">
                    <a:srgbClr val="FFFFFF"/>
                  </a:gs>
                  <a:gs pos="100000">
                    <a:schemeClr val="bg1"/>
                  </a:gs>
                </a:gsLst>
                <a:path path="rect">
                  <a:fillToRect l="50000" t="50000" r="50000" b="50000"/>
                </a:path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1pPr>
                <a:lvl2pPr marL="742950" indent="-28575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2pPr>
                <a:lvl3pPr marL="11430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3pPr>
                <a:lvl4pPr marL="16002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4pPr>
                <a:lvl5pPr marL="20574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9pPr>
              </a:lstStyle>
              <a:p>
                <a:pPr eaLnBrk="1" hangingPunct="1"/>
                <a:endParaRPr lang="zh-CN" altLang="en-US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1277" name="Freeform 7"/>
              <p:cNvSpPr>
                <a:spLocks/>
              </p:cNvSpPr>
              <p:nvPr/>
            </p:nvSpPr>
            <p:spPr bwMode="ltGray">
              <a:xfrm>
                <a:off x="-4" y="194"/>
                <a:ext cx="698" cy="720"/>
              </a:xfrm>
              <a:custGeom>
                <a:avLst/>
                <a:gdLst>
                  <a:gd name="T0" fmla="*/ 279 w 698"/>
                  <a:gd name="T1" fmla="*/ 315 h 720"/>
                  <a:gd name="T2" fmla="*/ 173 w 698"/>
                  <a:gd name="T3" fmla="*/ 0 h 720"/>
                  <a:gd name="T4" fmla="*/ 349 w 698"/>
                  <a:gd name="T5" fmla="*/ 263 h 720"/>
                  <a:gd name="T6" fmla="*/ 519 w 698"/>
                  <a:gd name="T7" fmla="*/ 0 h 720"/>
                  <a:gd name="T8" fmla="*/ 415 w 698"/>
                  <a:gd name="T9" fmla="*/ 315 h 720"/>
                  <a:gd name="T10" fmla="*/ 697 w 698"/>
                  <a:gd name="T11" fmla="*/ 360 h 720"/>
                  <a:gd name="T12" fmla="*/ 413 w 698"/>
                  <a:gd name="T13" fmla="*/ 403 h 720"/>
                  <a:gd name="T14" fmla="*/ 519 w 698"/>
                  <a:gd name="T15" fmla="*/ 719 h 720"/>
                  <a:gd name="T16" fmla="*/ 349 w 698"/>
                  <a:gd name="T17" fmla="*/ 455 h 720"/>
                  <a:gd name="T18" fmla="*/ 173 w 698"/>
                  <a:gd name="T19" fmla="*/ 719 h 720"/>
                  <a:gd name="T20" fmla="*/ 278 w 698"/>
                  <a:gd name="T21" fmla="*/ 407 h 720"/>
                  <a:gd name="T22" fmla="*/ 0 w 698"/>
                  <a:gd name="T23" fmla="*/ 360 h 720"/>
                  <a:gd name="T24" fmla="*/ 279 w 698"/>
                  <a:gd name="T25" fmla="*/ 315 h 720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698"/>
                  <a:gd name="T40" fmla="*/ 0 h 720"/>
                  <a:gd name="T41" fmla="*/ 698 w 698"/>
                  <a:gd name="T42" fmla="*/ 720 h 720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698" h="720">
                    <a:moveTo>
                      <a:pt x="279" y="315"/>
                    </a:moveTo>
                    <a:lnTo>
                      <a:pt x="173" y="0"/>
                    </a:lnTo>
                    <a:lnTo>
                      <a:pt x="349" y="263"/>
                    </a:lnTo>
                    <a:lnTo>
                      <a:pt x="519" y="0"/>
                    </a:lnTo>
                    <a:lnTo>
                      <a:pt x="415" y="315"/>
                    </a:lnTo>
                    <a:lnTo>
                      <a:pt x="697" y="360"/>
                    </a:lnTo>
                    <a:lnTo>
                      <a:pt x="413" y="403"/>
                    </a:lnTo>
                    <a:lnTo>
                      <a:pt x="519" y="719"/>
                    </a:lnTo>
                    <a:lnTo>
                      <a:pt x="349" y="455"/>
                    </a:lnTo>
                    <a:lnTo>
                      <a:pt x="173" y="719"/>
                    </a:lnTo>
                    <a:lnTo>
                      <a:pt x="278" y="407"/>
                    </a:lnTo>
                    <a:lnTo>
                      <a:pt x="0" y="360"/>
                    </a:lnTo>
                    <a:lnTo>
                      <a:pt x="279" y="315"/>
                    </a:lnTo>
                  </a:path>
                </a:pathLst>
              </a:custGeom>
              <a:gradFill rotWithShape="0">
                <a:gsLst>
                  <a:gs pos="0">
                    <a:srgbClr val="FFFFFF"/>
                  </a:gs>
                  <a:gs pos="100000">
                    <a:schemeClr val="folHlink"/>
                  </a:gs>
                </a:gsLst>
                <a:path path="rect">
                  <a:fillToRect l="50000" t="50000" r="50000" b="50000"/>
                </a:path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1pPr>
                <a:lvl2pPr marL="742950" indent="-28575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2pPr>
                <a:lvl3pPr marL="11430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3pPr>
                <a:lvl4pPr marL="16002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4pPr>
                <a:lvl5pPr marL="20574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9pPr>
              </a:lstStyle>
              <a:p>
                <a:pPr eaLnBrk="1" hangingPunct="1"/>
                <a:endParaRPr lang="zh-CN" altLang="en-US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1278" name="Freeform 8"/>
              <p:cNvSpPr>
                <a:spLocks/>
              </p:cNvSpPr>
              <p:nvPr/>
            </p:nvSpPr>
            <p:spPr bwMode="ltGray">
              <a:xfrm>
                <a:off x="99" y="212"/>
                <a:ext cx="493" cy="685"/>
              </a:xfrm>
              <a:custGeom>
                <a:avLst/>
                <a:gdLst>
                  <a:gd name="T0" fmla="*/ 0 w 493"/>
                  <a:gd name="T1" fmla="*/ 173 h 685"/>
                  <a:gd name="T2" fmla="*/ 223 w 493"/>
                  <a:gd name="T3" fmla="*/ 295 h 685"/>
                  <a:gd name="T4" fmla="*/ 246 w 493"/>
                  <a:gd name="T5" fmla="*/ 0 h 685"/>
                  <a:gd name="T6" fmla="*/ 268 w 493"/>
                  <a:gd name="T7" fmla="*/ 295 h 685"/>
                  <a:gd name="T8" fmla="*/ 490 w 493"/>
                  <a:gd name="T9" fmla="*/ 169 h 685"/>
                  <a:gd name="T10" fmla="*/ 290 w 493"/>
                  <a:gd name="T11" fmla="*/ 343 h 685"/>
                  <a:gd name="T12" fmla="*/ 492 w 493"/>
                  <a:gd name="T13" fmla="*/ 514 h 685"/>
                  <a:gd name="T14" fmla="*/ 268 w 493"/>
                  <a:gd name="T15" fmla="*/ 390 h 685"/>
                  <a:gd name="T16" fmla="*/ 246 w 493"/>
                  <a:gd name="T17" fmla="*/ 684 h 685"/>
                  <a:gd name="T18" fmla="*/ 223 w 493"/>
                  <a:gd name="T19" fmla="*/ 390 h 685"/>
                  <a:gd name="T20" fmla="*/ 0 w 493"/>
                  <a:gd name="T21" fmla="*/ 514 h 685"/>
                  <a:gd name="T22" fmla="*/ 201 w 493"/>
                  <a:gd name="T23" fmla="*/ 343 h 685"/>
                  <a:gd name="T24" fmla="*/ 0 w 493"/>
                  <a:gd name="T25" fmla="*/ 173 h 685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493"/>
                  <a:gd name="T40" fmla="*/ 0 h 685"/>
                  <a:gd name="T41" fmla="*/ 493 w 493"/>
                  <a:gd name="T42" fmla="*/ 685 h 685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493" h="685">
                    <a:moveTo>
                      <a:pt x="0" y="173"/>
                    </a:moveTo>
                    <a:lnTo>
                      <a:pt x="223" y="295"/>
                    </a:lnTo>
                    <a:lnTo>
                      <a:pt x="246" y="0"/>
                    </a:lnTo>
                    <a:lnTo>
                      <a:pt x="268" y="295"/>
                    </a:lnTo>
                    <a:lnTo>
                      <a:pt x="490" y="169"/>
                    </a:lnTo>
                    <a:lnTo>
                      <a:pt x="290" y="343"/>
                    </a:lnTo>
                    <a:lnTo>
                      <a:pt x="492" y="514"/>
                    </a:lnTo>
                    <a:lnTo>
                      <a:pt x="268" y="390"/>
                    </a:lnTo>
                    <a:lnTo>
                      <a:pt x="246" y="684"/>
                    </a:lnTo>
                    <a:lnTo>
                      <a:pt x="223" y="390"/>
                    </a:lnTo>
                    <a:lnTo>
                      <a:pt x="0" y="514"/>
                    </a:lnTo>
                    <a:lnTo>
                      <a:pt x="201" y="343"/>
                    </a:lnTo>
                    <a:lnTo>
                      <a:pt x="0" y="173"/>
                    </a:lnTo>
                  </a:path>
                </a:pathLst>
              </a:custGeom>
              <a:gradFill rotWithShape="0">
                <a:gsLst>
                  <a:gs pos="0">
                    <a:srgbClr val="FFFFFF"/>
                  </a:gs>
                  <a:gs pos="100000">
                    <a:schemeClr val="bg1"/>
                  </a:gs>
                </a:gsLst>
                <a:path path="rect">
                  <a:fillToRect l="50000" t="50000" r="50000" b="50000"/>
                </a:path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1pPr>
                <a:lvl2pPr marL="742950" indent="-28575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2pPr>
                <a:lvl3pPr marL="11430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3pPr>
                <a:lvl4pPr marL="16002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4pPr>
                <a:lvl5pPr marL="20574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9pPr>
              </a:lstStyle>
              <a:p>
                <a:pPr eaLnBrk="1" hangingPunct="1"/>
                <a:endParaRPr lang="zh-CN" altLang="en-US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1279" name="Freeform 9"/>
              <p:cNvSpPr>
                <a:spLocks/>
              </p:cNvSpPr>
              <p:nvPr/>
            </p:nvSpPr>
            <p:spPr bwMode="ltGray">
              <a:xfrm>
                <a:off x="283" y="467"/>
                <a:ext cx="124" cy="173"/>
              </a:xfrm>
              <a:custGeom>
                <a:avLst/>
                <a:gdLst>
                  <a:gd name="T0" fmla="*/ 0 w 124"/>
                  <a:gd name="T1" fmla="*/ 42 h 173"/>
                  <a:gd name="T2" fmla="*/ 51 w 124"/>
                  <a:gd name="T3" fmla="*/ 63 h 173"/>
                  <a:gd name="T4" fmla="*/ 61 w 124"/>
                  <a:gd name="T5" fmla="*/ 0 h 173"/>
                  <a:gd name="T6" fmla="*/ 71 w 124"/>
                  <a:gd name="T7" fmla="*/ 63 h 173"/>
                  <a:gd name="T8" fmla="*/ 123 w 124"/>
                  <a:gd name="T9" fmla="*/ 42 h 173"/>
                  <a:gd name="T10" fmla="*/ 83 w 124"/>
                  <a:gd name="T11" fmla="*/ 86 h 173"/>
                  <a:gd name="T12" fmla="*/ 123 w 124"/>
                  <a:gd name="T13" fmla="*/ 128 h 173"/>
                  <a:gd name="T14" fmla="*/ 71 w 124"/>
                  <a:gd name="T15" fmla="*/ 108 h 173"/>
                  <a:gd name="T16" fmla="*/ 61 w 124"/>
                  <a:gd name="T17" fmla="*/ 172 h 173"/>
                  <a:gd name="T18" fmla="*/ 51 w 124"/>
                  <a:gd name="T19" fmla="*/ 108 h 173"/>
                  <a:gd name="T20" fmla="*/ 0 w 124"/>
                  <a:gd name="T21" fmla="*/ 128 h 173"/>
                  <a:gd name="T22" fmla="*/ 39 w 124"/>
                  <a:gd name="T23" fmla="*/ 86 h 173"/>
                  <a:gd name="T24" fmla="*/ 0 w 124"/>
                  <a:gd name="T25" fmla="*/ 42 h 173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24"/>
                  <a:gd name="T40" fmla="*/ 0 h 173"/>
                  <a:gd name="T41" fmla="*/ 124 w 124"/>
                  <a:gd name="T42" fmla="*/ 173 h 173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24" h="173">
                    <a:moveTo>
                      <a:pt x="0" y="42"/>
                    </a:moveTo>
                    <a:lnTo>
                      <a:pt x="51" y="63"/>
                    </a:lnTo>
                    <a:lnTo>
                      <a:pt x="61" y="0"/>
                    </a:lnTo>
                    <a:lnTo>
                      <a:pt x="71" y="63"/>
                    </a:lnTo>
                    <a:lnTo>
                      <a:pt x="123" y="42"/>
                    </a:lnTo>
                    <a:lnTo>
                      <a:pt x="83" y="86"/>
                    </a:lnTo>
                    <a:lnTo>
                      <a:pt x="123" y="128"/>
                    </a:lnTo>
                    <a:lnTo>
                      <a:pt x="71" y="108"/>
                    </a:lnTo>
                    <a:lnTo>
                      <a:pt x="61" y="172"/>
                    </a:lnTo>
                    <a:lnTo>
                      <a:pt x="51" y="108"/>
                    </a:lnTo>
                    <a:lnTo>
                      <a:pt x="0" y="128"/>
                    </a:lnTo>
                    <a:lnTo>
                      <a:pt x="39" y="86"/>
                    </a:lnTo>
                    <a:lnTo>
                      <a:pt x="0" y="42"/>
                    </a:lnTo>
                  </a:path>
                </a:pathLst>
              </a:custGeom>
              <a:solidFill>
                <a:srgbClr val="F9F9F9">
                  <a:alpha val="50195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1pPr>
                <a:lvl2pPr marL="742950" indent="-28575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2pPr>
                <a:lvl3pPr marL="11430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3pPr>
                <a:lvl4pPr marL="16002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4pPr>
                <a:lvl5pPr marL="20574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9pPr>
              </a:lstStyle>
              <a:p>
                <a:pPr eaLnBrk="1" hangingPunct="1"/>
                <a:endParaRPr lang="zh-CN" altLang="en-US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</p:grpSp>
      </p:grpSp>
      <p:sp>
        <p:nvSpPr>
          <p:cNvPr id="11267" name="Text Box 12"/>
          <p:cNvSpPr txBox="1">
            <a:spLocks noChangeArrowheads="1"/>
          </p:cNvSpPr>
          <p:nvPr/>
        </p:nvSpPr>
        <p:spPr bwMode="auto">
          <a:xfrm>
            <a:off x="477838" y="1144588"/>
            <a:ext cx="2020887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eaLnBrk="1" hangingPunct="1">
              <a:buNone/>
            </a:pPr>
            <a:r>
              <a:rPr lang="en-US" altLang="zh-CN" sz="3200" dirty="0">
                <a:solidFill>
                  <a:schemeClr val="accent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⑴ </a:t>
            </a:r>
            <a:r>
              <a:rPr lang="zh-CN" altLang="en-US" sz="3200" dirty="0">
                <a:solidFill>
                  <a:schemeClr val="accent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单面板</a:t>
            </a:r>
            <a:endParaRPr lang="zh-CN" altLang="en-US" sz="3200" b="0" dirty="0">
              <a:solidFill>
                <a:schemeClr val="accent2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11268" name="Picture 13" descr="单面板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3644900"/>
            <a:ext cx="3952875" cy="266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9" name="Picture 14" descr="单面板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463" y="3624263"/>
            <a:ext cx="4027487" cy="2684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70" name="Rectangle 19"/>
          <p:cNvSpPr>
            <a:spLocks noChangeArrowheads="1"/>
          </p:cNvSpPr>
          <p:nvPr/>
        </p:nvSpPr>
        <p:spPr bwMode="auto">
          <a:xfrm>
            <a:off x="468313" y="1844675"/>
            <a:ext cx="7991475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eaLnBrk="1" hangingPunct="1">
              <a:buNone/>
            </a:pP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早期的电路板主要连接较大体积的元器件，由于制造工艺水平不够高，主要是以单面板为主。</a:t>
            </a:r>
          </a:p>
        </p:txBody>
      </p:sp>
      <p:sp>
        <p:nvSpPr>
          <p:cNvPr id="11271" name="Rectangle 21"/>
          <p:cNvSpPr>
            <a:spLocks noChangeArrowheads="1"/>
          </p:cNvSpPr>
          <p:nvPr/>
        </p:nvSpPr>
        <p:spPr bwMode="auto">
          <a:xfrm>
            <a:off x="1403350" y="188913"/>
            <a:ext cx="24257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eaLnBrk="1" hangingPunct="1"/>
            <a:r>
              <a:rPr lang="zh-CN" altLang="en-US" sz="440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基础知识</a:t>
            </a:r>
          </a:p>
        </p:txBody>
      </p:sp>
      <p:sp>
        <p:nvSpPr>
          <p:cNvPr id="11272" name="Text Box 17"/>
          <p:cNvSpPr txBox="1">
            <a:spLocks noChangeArrowheads="1"/>
          </p:cNvSpPr>
          <p:nvPr/>
        </p:nvSpPr>
        <p:spPr bwMode="auto">
          <a:xfrm>
            <a:off x="4500563" y="357188"/>
            <a:ext cx="4643437" cy="579437"/>
          </a:xfrm>
          <a:prstGeom prst="rect">
            <a:avLst/>
          </a:prstGeom>
          <a:solidFill>
            <a:srgbClr val="FFCC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5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3200">
                <a:latin typeface="宋体" panose="02010600030101010101" pitchFamily="2" charset="-122"/>
                <a:ea typeface="宋体" panose="02010600030101010101" pitchFamily="2" charset="-122"/>
              </a:rPr>
              <a:t>印刷电路板的基本知识</a:t>
            </a:r>
          </a:p>
        </p:txBody>
      </p:sp>
    </p:spTree>
    <p:extLst>
      <p:ext uri="{BB962C8B-B14F-4D97-AF65-F5344CB8AC3E}">
        <p14:creationId xmlns:p14="http://schemas.microsoft.com/office/powerpoint/2010/main" val="22252983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90" name="Group 2"/>
          <p:cNvGrpSpPr>
            <a:grpSpLocks/>
          </p:cNvGrpSpPr>
          <p:nvPr/>
        </p:nvGrpSpPr>
        <p:grpSpPr bwMode="auto">
          <a:xfrm>
            <a:off x="152400" y="76200"/>
            <a:ext cx="8839200" cy="1066800"/>
            <a:chOff x="-8" y="59"/>
            <a:chExt cx="5760" cy="1057"/>
          </a:xfrm>
        </p:grpSpPr>
        <p:sp>
          <p:nvSpPr>
            <p:cNvPr id="32771" name="Rectangle 3"/>
            <p:cNvSpPr>
              <a:spLocks noChangeArrowheads="1"/>
            </p:cNvSpPr>
            <p:nvPr/>
          </p:nvSpPr>
          <p:spPr bwMode="ltGray">
            <a:xfrm>
              <a:off x="0" y="960"/>
              <a:ext cx="5752" cy="72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5000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>
              <a:lvl1pPr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 marL="742950" indent="-285750"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 marL="1143000" indent="-228600"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 marL="1600200" indent="-228600"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 marL="2057400" indent="-228600"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eaLnBrk="1" hangingPunct="1"/>
              <a:endParaRPr lang="zh-CN" altLang="en-US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32772" name="Rectangle 4"/>
            <p:cNvSpPr>
              <a:spLocks noChangeArrowheads="1"/>
            </p:cNvSpPr>
            <p:nvPr/>
          </p:nvSpPr>
          <p:spPr bwMode="ltGray">
            <a:xfrm>
              <a:off x="0" y="1092"/>
              <a:ext cx="5752" cy="24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50000">
                  <a:schemeClr val="folHlink"/>
                </a:gs>
                <a:gs pos="100000">
                  <a:schemeClr val="bg2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>
              <a:lvl1pPr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 marL="742950" indent="-285750"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 marL="1143000" indent="-228600"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 marL="1600200" indent="-228600"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 marL="2057400" indent="-228600" eaLnBrk="0" hangingPunct="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eaLnBrk="1" hangingPunct="1"/>
              <a:endParaRPr lang="zh-CN" altLang="en-US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grpSp>
          <p:nvGrpSpPr>
            <p:cNvPr id="12298" name="Group 5"/>
            <p:cNvGrpSpPr>
              <a:grpSpLocks/>
            </p:cNvGrpSpPr>
            <p:nvPr/>
          </p:nvGrpSpPr>
          <p:grpSpPr bwMode="auto">
            <a:xfrm>
              <a:off x="-8" y="59"/>
              <a:ext cx="833" cy="990"/>
              <a:chOff x="-8" y="59"/>
              <a:chExt cx="833" cy="990"/>
            </a:xfrm>
          </p:grpSpPr>
          <p:sp>
            <p:nvSpPr>
              <p:cNvPr id="12299" name="Freeform 6"/>
              <p:cNvSpPr>
                <a:spLocks/>
              </p:cNvSpPr>
              <p:nvPr/>
            </p:nvSpPr>
            <p:spPr bwMode="ltGray">
              <a:xfrm>
                <a:off x="-8" y="59"/>
                <a:ext cx="833" cy="990"/>
              </a:xfrm>
              <a:custGeom>
                <a:avLst/>
                <a:gdLst>
                  <a:gd name="T0" fmla="*/ 284 w 833"/>
                  <a:gd name="T1" fmla="*/ 448 h 990"/>
                  <a:gd name="T2" fmla="*/ 115 w 833"/>
                  <a:gd name="T3" fmla="*/ 0 h 990"/>
                  <a:gd name="T4" fmla="*/ 353 w 833"/>
                  <a:gd name="T5" fmla="*/ 398 h 990"/>
                  <a:gd name="T6" fmla="*/ 591 w 833"/>
                  <a:gd name="T7" fmla="*/ 0 h 990"/>
                  <a:gd name="T8" fmla="*/ 419 w 833"/>
                  <a:gd name="T9" fmla="*/ 448 h 990"/>
                  <a:gd name="T10" fmla="*/ 832 w 833"/>
                  <a:gd name="T11" fmla="*/ 495 h 990"/>
                  <a:gd name="T12" fmla="*/ 417 w 833"/>
                  <a:gd name="T13" fmla="*/ 540 h 990"/>
                  <a:gd name="T14" fmla="*/ 591 w 833"/>
                  <a:gd name="T15" fmla="*/ 989 h 990"/>
                  <a:gd name="T16" fmla="*/ 353 w 833"/>
                  <a:gd name="T17" fmla="*/ 590 h 990"/>
                  <a:gd name="T18" fmla="*/ 115 w 833"/>
                  <a:gd name="T19" fmla="*/ 989 h 990"/>
                  <a:gd name="T20" fmla="*/ 282 w 833"/>
                  <a:gd name="T21" fmla="*/ 543 h 990"/>
                  <a:gd name="T22" fmla="*/ 0 w 833"/>
                  <a:gd name="T23" fmla="*/ 509 h 990"/>
                  <a:gd name="T24" fmla="*/ 0 w 833"/>
                  <a:gd name="T25" fmla="*/ 479 h 990"/>
                  <a:gd name="T26" fmla="*/ 284 w 833"/>
                  <a:gd name="T27" fmla="*/ 448 h 990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w 833"/>
                  <a:gd name="T43" fmla="*/ 0 h 990"/>
                  <a:gd name="T44" fmla="*/ 833 w 833"/>
                  <a:gd name="T45" fmla="*/ 990 h 990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T42" t="T43" r="T44" b="T45"/>
                <a:pathLst>
                  <a:path w="833" h="990">
                    <a:moveTo>
                      <a:pt x="284" y="448"/>
                    </a:moveTo>
                    <a:lnTo>
                      <a:pt x="115" y="0"/>
                    </a:lnTo>
                    <a:lnTo>
                      <a:pt x="353" y="398"/>
                    </a:lnTo>
                    <a:lnTo>
                      <a:pt x="591" y="0"/>
                    </a:lnTo>
                    <a:lnTo>
                      <a:pt x="419" y="448"/>
                    </a:lnTo>
                    <a:lnTo>
                      <a:pt x="832" y="495"/>
                    </a:lnTo>
                    <a:lnTo>
                      <a:pt x="417" y="540"/>
                    </a:lnTo>
                    <a:lnTo>
                      <a:pt x="591" y="989"/>
                    </a:lnTo>
                    <a:lnTo>
                      <a:pt x="353" y="590"/>
                    </a:lnTo>
                    <a:lnTo>
                      <a:pt x="115" y="989"/>
                    </a:lnTo>
                    <a:lnTo>
                      <a:pt x="282" y="543"/>
                    </a:lnTo>
                    <a:lnTo>
                      <a:pt x="0" y="509"/>
                    </a:lnTo>
                    <a:lnTo>
                      <a:pt x="0" y="479"/>
                    </a:lnTo>
                    <a:lnTo>
                      <a:pt x="284" y="448"/>
                    </a:lnTo>
                  </a:path>
                </a:pathLst>
              </a:custGeom>
              <a:gradFill rotWithShape="0">
                <a:gsLst>
                  <a:gs pos="0">
                    <a:srgbClr val="FFFFFF"/>
                  </a:gs>
                  <a:gs pos="100000">
                    <a:schemeClr val="bg1"/>
                  </a:gs>
                </a:gsLst>
                <a:path path="rect">
                  <a:fillToRect l="50000" t="50000" r="50000" b="50000"/>
                </a:path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1pPr>
                <a:lvl2pPr marL="742950" indent="-28575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2pPr>
                <a:lvl3pPr marL="11430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3pPr>
                <a:lvl4pPr marL="16002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4pPr>
                <a:lvl5pPr marL="20574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9pPr>
              </a:lstStyle>
              <a:p>
                <a:pPr eaLnBrk="1" hangingPunct="1"/>
                <a:endParaRPr lang="zh-CN" altLang="en-US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2300" name="Freeform 7"/>
              <p:cNvSpPr>
                <a:spLocks/>
              </p:cNvSpPr>
              <p:nvPr/>
            </p:nvSpPr>
            <p:spPr bwMode="ltGray">
              <a:xfrm>
                <a:off x="-4" y="194"/>
                <a:ext cx="698" cy="720"/>
              </a:xfrm>
              <a:custGeom>
                <a:avLst/>
                <a:gdLst>
                  <a:gd name="T0" fmla="*/ 279 w 698"/>
                  <a:gd name="T1" fmla="*/ 315 h 720"/>
                  <a:gd name="T2" fmla="*/ 173 w 698"/>
                  <a:gd name="T3" fmla="*/ 0 h 720"/>
                  <a:gd name="T4" fmla="*/ 349 w 698"/>
                  <a:gd name="T5" fmla="*/ 263 h 720"/>
                  <a:gd name="T6" fmla="*/ 519 w 698"/>
                  <a:gd name="T7" fmla="*/ 0 h 720"/>
                  <a:gd name="T8" fmla="*/ 415 w 698"/>
                  <a:gd name="T9" fmla="*/ 315 h 720"/>
                  <a:gd name="T10" fmla="*/ 697 w 698"/>
                  <a:gd name="T11" fmla="*/ 360 h 720"/>
                  <a:gd name="T12" fmla="*/ 413 w 698"/>
                  <a:gd name="T13" fmla="*/ 403 h 720"/>
                  <a:gd name="T14" fmla="*/ 519 w 698"/>
                  <a:gd name="T15" fmla="*/ 719 h 720"/>
                  <a:gd name="T16" fmla="*/ 349 w 698"/>
                  <a:gd name="T17" fmla="*/ 455 h 720"/>
                  <a:gd name="T18" fmla="*/ 173 w 698"/>
                  <a:gd name="T19" fmla="*/ 719 h 720"/>
                  <a:gd name="T20" fmla="*/ 278 w 698"/>
                  <a:gd name="T21" fmla="*/ 407 h 720"/>
                  <a:gd name="T22" fmla="*/ 0 w 698"/>
                  <a:gd name="T23" fmla="*/ 360 h 720"/>
                  <a:gd name="T24" fmla="*/ 279 w 698"/>
                  <a:gd name="T25" fmla="*/ 315 h 720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698"/>
                  <a:gd name="T40" fmla="*/ 0 h 720"/>
                  <a:gd name="T41" fmla="*/ 698 w 698"/>
                  <a:gd name="T42" fmla="*/ 720 h 720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698" h="720">
                    <a:moveTo>
                      <a:pt x="279" y="315"/>
                    </a:moveTo>
                    <a:lnTo>
                      <a:pt x="173" y="0"/>
                    </a:lnTo>
                    <a:lnTo>
                      <a:pt x="349" y="263"/>
                    </a:lnTo>
                    <a:lnTo>
                      <a:pt x="519" y="0"/>
                    </a:lnTo>
                    <a:lnTo>
                      <a:pt x="415" y="315"/>
                    </a:lnTo>
                    <a:lnTo>
                      <a:pt x="697" y="360"/>
                    </a:lnTo>
                    <a:lnTo>
                      <a:pt x="413" y="403"/>
                    </a:lnTo>
                    <a:lnTo>
                      <a:pt x="519" y="719"/>
                    </a:lnTo>
                    <a:lnTo>
                      <a:pt x="349" y="455"/>
                    </a:lnTo>
                    <a:lnTo>
                      <a:pt x="173" y="719"/>
                    </a:lnTo>
                    <a:lnTo>
                      <a:pt x="278" y="407"/>
                    </a:lnTo>
                    <a:lnTo>
                      <a:pt x="0" y="360"/>
                    </a:lnTo>
                    <a:lnTo>
                      <a:pt x="279" y="315"/>
                    </a:lnTo>
                  </a:path>
                </a:pathLst>
              </a:custGeom>
              <a:gradFill rotWithShape="0">
                <a:gsLst>
                  <a:gs pos="0">
                    <a:srgbClr val="FFFFFF"/>
                  </a:gs>
                  <a:gs pos="100000">
                    <a:schemeClr val="folHlink"/>
                  </a:gs>
                </a:gsLst>
                <a:path path="rect">
                  <a:fillToRect l="50000" t="50000" r="50000" b="50000"/>
                </a:path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1pPr>
                <a:lvl2pPr marL="742950" indent="-28575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2pPr>
                <a:lvl3pPr marL="11430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3pPr>
                <a:lvl4pPr marL="16002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4pPr>
                <a:lvl5pPr marL="20574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9pPr>
              </a:lstStyle>
              <a:p>
                <a:pPr eaLnBrk="1" hangingPunct="1"/>
                <a:endParaRPr lang="zh-CN" altLang="en-US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2301" name="Freeform 8"/>
              <p:cNvSpPr>
                <a:spLocks/>
              </p:cNvSpPr>
              <p:nvPr/>
            </p:nvSpPr>
            <p:spPr bwMode="ltGray">
              <a:xfrm>
                <a:off x="99" y="212"/>
                <a:ext cx="493" cy="685"/>
              </a:xfrm>
              <a:custGeom>
                <a:avLst/>
                <a:gdLst>
                  <a:gd name="T0" fmla="*/ 0 w 493"/>
                  <a:gd name="T1" fmla="*/ 173 h 685"/>
                  <a:gd name="T2" fmla="*/ 223 w 493"/>
                  <a:gd name="T3" fmla="*/ 295 h 685"/>
                  <a:gd name="T4" fmla="*/ 246 w 493"/>
                  <a:gd name="T5" fmla="*/ 0 h 685"/>
                  <a:gd name="T6" fmla="*/ 268 w 493"/>
                  <a:gd name="T7" fmla="*/ 295 h 685"/>
                  <a:gd name="T8" fmla="*/ 490 w 493"/>
                  <a:gd name="T9" fmla="*/ 169 h 685"/>
                  <a:gd name="T10" fmla="*/ 290 w 493"/>
                  <a:gd name="T11" fmla="*/ 343 h 685"/>
                  <a:gd name="T12" fmla="*/ 492 w 493"/>
                  <a:gd name="T13" fmla="*/ 514 h 685"/>
                  <a:gd name="T14" fmla="*/ 268 w 493"/>
                  <a:gd name="T15" fmla="*/ 390 h 685"/>
                  <a:gd name="T16" fmla="*/ 246 w 493"/>
                  <a:gd name="T17" fmla="*/ 684 h 685"/>
                  <a:gd name="T18" fmla="*/ 223 w 493"/>
                  <a:gd name="T19" fmla="*/ 390 h 685"/>
                  <a:gd name="T20" fmla="*/ 0 w 493"/>
                  <a:gd name="T21" fmla="*/ 514 h 685"/>
                  <a:gd name="T22" fmla="*/ 201 w 493"/>
                  <a:gd name="T23" fmla="*/ 343 h 685"/>
                  <a:gd name="T24" fmla="*/ 0 w 493"/>
                  <a:gd name="T25" fmla="*/ 173 h 685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493"/>
                  <a:gd name="T40" fmla="*/ 0 h 685"/>
                  <a:gd name="T41" fmla="*/ 493 w 493"/>
                  <a:gd name="T42" fmla="*/ 685 h 685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493" h="685">
                    <a:moveTo>
                      <a:pt x="0" y="173"/>
                    </a:moveTo>
                    <a:lnTo>
                      <a:pt x="223" y="295"/>
                    </a:lnTo>
                    <a:lnTo>
                      <a:pt x="246" y="0"/>
                    </a:lnTo>
                    <a:lnTo>
                      <a:pt x="268" y="295"/>
                    </a:lnTo>
                    <a:lnTo>
                      <a:pt x="490" y="169"/>
                    </a:lnTo>
                    <a:lnTo>
                      <a:pt x="290" y="343"/>
                    </a:lnTo>
                    <a:lnTo>
                      <a:pt x="492" y="514"/>
                    </a:lnTo>
                    <a:lnTo>
                      <a:pt x="268" y="390"/>
                    </a:lnTo>
                    <a:lnTo>
                      <a:pt x="246" y="684"/>
                    </a:lnTo>
                    <a:lnTo>
                      <a:pt x="223" y="390"/>
                    </a:lnTo>
                    <a:lnTo>
                      <a:pt x="0" y="514"/>
                    </a:lnTo>
                    <a:lnTo>
                      <a:pt x="201" y="343"/>
                    </a:lnTo>
                    <a:lnTo>
                      <a:pt x="0" y="173"/>
                    </a:lnTo>
                  </a:path>
                </a:pathLst>
              </a:custGeom>
              <a:gradFill rotWithShape="0">
                <a:gsLst>
                  <a:gs pos="0">
                    <a:srgbClr val="FFFFFF"/>
                  </a:gs>
                  <a:gs pos="100000">
                    <a:schemeClr val="bg1"/>
                  </a:gs>
                </a:gsLst>
                <a:path path="rect">
                  <a:fillToRect l="50000" t="50000" r="50000" b="50000"/>
                </a:path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1pPr>
                <a:lvl2pPr marL="742950" indent="-28575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2pPr>
                <a:lvl3pPr marL="11430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3pPr>
                <a:lvl4pPr marL="16002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4pPr>
                <a:lvl5pPr marL="20574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9pPr>
              </a:lstStyle>
              <a:p>
                <a:pPr eaLnBrk="1" hangingPunct="1"/>
                <a:endParaRPr lang="zh-CN" altLang="en-US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2302" name="Freeform 9"/>
              <p:cNvSpPr>
                <a:spLocks/>
              </p:cNvSpPr>
              <p:nvPr/>
            </p:nvSpPr>
            <p:spPr bwMode="ltGray">
              <a:xfrm>
                <a:off x="283" y="467"/>
                <a:ext cx="124" cy="173"/>
              </a:xfrm>
              <a:custGeom>
                <a:avLst/>
                <a:gdLst>
                  <a:gd name="T0" fmla="*/ 0 w 124"/>
                  <a:gd name="T1" fmla="*/ 42 h 173"/>
                  <a:gd name="T2" fmla="*/ 51 w 124"/>
                  <a:gd name="T3" fmla="*/ 63 h 173"/>
                  <a:gd name="T4" fmla="*/ 61 w 124"/>
                  <a:gd name="T5" fmla="*/ 0 h 173"/>
                  <a:gd name="T6" fmla="*/ 71 w 124"/>
                  <a:gd name="T7" fmla="*/ 63 h 173"/>
                  <a:gd name="T8" fmla="*/ 123 w 124"/>
                  <a:gd name="T9" fmla="*/ 42 h 173"/>
                  <a:gd name="T10" fmla="*/ 83 w 124"/>
                  <a:gd name="T11" fmla="*/ 86 h 173"/>
                  <a:gd name="T12" fmla="*/ 123 w 124"/>
                  <a:gd name="T13" fmla="*/ 128 h 173"/>
                  <a:gd name="T14" fmla="*/ 71 w 124"/>
                  <a:gd name="T15" fmla="*/ 108 h 173"/>
                  <a:gd name="T16" fmla="*/ 61 w 124"/>
                  <a:gd name="T17" fmla="*/ 172 h 173"/>
                  <a:gd name="T18" fmla="*/ 51 w 124"/>
                  <a:gd name="T19" fmla="*/ 108 h 173"/>
                  <a:gd name="T20" fmla="*/ 0 w 124"/>
                  <a:gd name="T21" fmla="*/ 128 h 173"/>
                  <a:gd name="T22" fmla="*/ 39 w 124"/>
                  <a:gd name="T23" fmla="*/ 86 h 173"/>
                  <a:gd name="T24" fmla="*/ 0 w 124"/>
                  <a:gd name="T25" fmla="*/ 42 h 173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24"/>
                  <a:gd name="T40" fmla="*/ 0 h 173"/>
                  <a:gd name="T41" fmla="*/ 124 w 124"/>
                  <a:gd name="T42" fmla="*/ 173 h 173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24" h="173">
                    <a:moveTo>
                      <a:pt x="0" y="42"/>
                    </a:moveTo>
                    <a:lnTo>
                      <a:pt x="51" y="63"/>
                    </a:lnTo>
                    <a:lnTo>
                      <a:pt x="61" y="0"/>
                    </a:lnTo>
                    <a:lnTo>
                      <a:pt x="71" y="63"/>
                    </a:lnTo>
                    <a:lnTo>
                      <a:pt x="123" y="42"/>
                    </a:lnTo>
                    <a:lnTo>
                      <a:pt x="83" y="86"/>
                    </a:lnTo>
                    <a:lnTo>
                      <a:pt x="123" y="128"/>
                    </a:lnTo>
                    <a:lnTo>
                      <a:pt x="71" y="108"/>
                    </a:lnTo>
                    <a:lnTo>
                      <a:pt x="61" y="172"/>
                    </a:lnTo>
                    <a:lnTo>
                      <a:pt x="51" y="108"/>
                    </a:lnTo>
                    <a:lnTo>
                      <a:pt x="0" y="128"/>
                    </a:lnTo>
                    <a:lnTo>
                      <a:pt x="39" y="86"/>
                    </a:lnTo>
                    <a:lnTo>
                      <a:pt x="0" y="42"/>
                    </a:lnTo>
                  </a:path>
                </a:pathLst>
              </a:custGeom>
              <a:solidFill>
                <a:srgbClr val="F9F9F9">
                  <a:alpha val="50195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1pPr>
                <a:lvl2pPr marL="742950" indent="-28575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2pPr>
                <a:lvl3pPr marL="11430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3pPr>
                <a:lvl4pPr marL="16002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4pPr>
                <a:lvl5pPr marL="20574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9pPr>
              </a:lstStyle>
              <a:p>
                <a:pPr eaLnBrk="1" hangingPunct="1"/>
                <a:endParaRPr lang="zh-CN" altLang="en-US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</p:grpSp>
      </p:grpSp>
      <p:sp>
        <p:nvSpPr>
          <p:cNvPr id="12291" name="Text Box 11"/>
          <p:cNvSpPr txBox="1">
            <a:spLocks noChangeArrowheads="1"/>
          </p:cNvSpPr>
          <p:nvPr/>
        </p:nvSpPr>
        <p:spPr bwMode="auto">
          <a:xfrm>
            <a:off x="468313" y="1125538"/>
            <a:ext cx="2020887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eaLnBrk="1" hangingPunct="1">
              <a:buNone/>
            </a:pPr>
            <a:r>
              <a:rPr lang="en-US" altLang="zh-CN" sz="3200" dirty="0">
                <a:solidFill>
                  <a:schemeClr val="accent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⑵ </a:t>
            </a:r>
            <a:r>
              <a:rPr lang="zh-CN" altLang="en-US" sz="3200" dirty="0">
                <a:solidFill>
                  <a:schemeClr val="accent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双面板</a:t>
            </a:r>
            <a:endParaRPr lang="zh-CN" altLang="en-US" sz="3200" b="0" dirty="0">
              <a:solidFill>
                <a:schemeClr val="accent2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2292" name="Rectangle 17"/>
          <p:cNvSpPr>
            <a:spLocks noChangeArrowheads="1"/>
          </p:cNvSpPr>
          <p:nvPr/>
        </p:nvSpPr>
        <p:spPr bwMode="auto">
          <a:xfrm>
            <a:off x="468313" y="1700213"/>
            <a:ext cx="8353425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eaLnBrk="1" hangingPunct="1">
              <a:buNone/>
            </a:pP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集成电路的出现使电路板的布局更加的复杂，因此出现了双面板，即：两面都可以走线的电路板。</a:t>
            </a:r>
          </a:p>
        </p:txBody>
      </p:sp>
      <p:sp>
        <p:nvSpPr>
          <p:cNvPr id="12293" name="Rectangle 18"/>
          <p:cNvSpPr>
            <a:spLocks noChangeArrowheads="1"/>
          </p:cNvSpPr>
          <p:nvPr/>
        </p:nvSpPr>
        <p:spPr bwMode="auto">
          <a:xfrm>
            <a:off x="1403350" y="188913"/>
            <a:ext cx="24257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eaLnBrk="1" hangingPunct="1">
              <a:buNone/>
            </a:pPr>
            <a:r>
              <a:rPr lang="zh-CN" altLang="en-US" sz="4400" dirty="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基础知识</a:t>
            </a:r>
          </a:p>
        </p:txBody>
      </p:sp>
      <p:sp>
        <p:nvSpPr>
          <p:cNvPr id="12294" name="Text Box 17"/>
          <p:cNvSpPr txBox="1">
            <a:spLocks noChangeArrowheads="1"/>
          </p:cNvSpPr>
          <p:nvPr/>
        </p:nvSpPr>
        <p:spPr bwMode="auto">
          <a:xfrm>
            <a:off x="4500563" y="357188"/>
            <a:ext cx="4643437" cy="579437"/>
          </a:xfrm>
          <a:prstGeom prst="rect">
            <a:avLst/>
          </a:prstGeom>
          <a:solidFill>
            <a:srgbClr val="FFCC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5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3200">
                <a:latin typeface="宋体" panose="02010600030101010101" pitchFamily="2" charset="-122"/>
                <a:ea typeface="宋体" panose="02010600030101010101" pitchFamily="2" charset="-122"/>
              </a:rPr>
              <a:t>印刷电路板的基本知识</a:t>
            </a:r>
          </a:p>
        </p:txBody>
      </p:sp>
      <p:pic>
        <p:nvPicPr>
          <p:cNvPr id="12308" name="Picture 2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975" y="2781300"/>
            <a:ext cx="4171950" cy="3600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84659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Text Box 12"/>
          <p:cNvSpPr txBox="1">
            <a:spLocks noChangeArrowheads="1"/>
          </p:cNvSpPr>
          <p:nvPr/>
        </p:nvSpPr>
        <p:spPr bwMode="auto">
          <a:xfrm>
            <a:off x="250825" y="1608857"/>
            <a:ext cx="8893175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eaLnBrk="1" hangingPunct="1">
              <a:buNone/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多层板的特点是除了顶面、底面走线层外，板子中间还有走线层。</a:t>
            </a:r>
          </a:p>
        </p:txBody>
      </p:sp>
      <p:sp>
        <p:nvSpPr>
          <p:cNvPr id="13316" name="Rectangle 17"/>
          <p:cNvSpPr>
            <a:spLocks noChangeArrowheads="1"/>
          </p:cNvSpPr>
          <p:nvPr/>
        </p:nvSpPr>
        <p:spPr bwMode="auto">
          <a:xfrm>
            <a:off x="323850" y="1121371"/>
            <a:ext cx="2020888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eaLnBrk="1" hangingPunct="1">
              <a:buNone/>
            </a:pPr>
            <a:r>
              <a:rPr lang="en-US" altLang="zh-CN" sz="3200" dirty="0">
                <a:solidFill>
                  <a:schemeClr val="accent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⑶ </a:t>
            </a:r>
            <a:r>
              <a:rPr lang="zh-CN" altLang="en-US" sz="3200" dirty="0">
                <a:solidFill>
                  <a:schemeClr val="accent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多层板</a:t>
            </a:r>
          </a:p>
        </p:txBody>
      </p:sp>
      <p:sp>
        <p:nvSpPr>
          <p:cNvPr id="13317" name="Rectangle 19"/>
          <p:cNvSpPr>
            <a:spLocks noChangeArrowheads="1"/>
          </p:cNvSpPr>
          <p:nvPr/>
        </p:nvSpPr>
        <p:spPr bwMode="auto">
          <a:xfrm>
            <a:off x="1403350" y="188913"/>
            <a:ext cx="24257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eaLnBrk="1" hangingPunct="1">
              <a:buNone/>
            </a:pPr>
            <a:r>
              <a:rPr lang="zh-CN" altLang="en-US" sz="4400" dirty="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基础知识</a:t>
            </a:r>
          </a:p>
        </p:txBody>
      </p:sp>
      <p:sp>
        <p:nvSpPr>
          <p:cNvPr id="13318" name="Rectangle 21"/>
          <p:cNvSpPr>
            <a:spLocks noChangeArrowheads="1"/>
          </p:cNvSpPr>
          <p:nvPr/>
        </p:nvSpPr>
        <p:spPr bwMode="auto">
          <a:xfrm>
            <a:off x="1323975" y="3859932"/>
            <a:ext cx="1081088" cy="347662"/>
          </a:xfrm>
          <a:prstGeom prst="rect">
            <a:avLst/>
          </a:prstGeom>
          <a:solidFill>
            <a:srgbClr val="80808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eaLnBrk="1" hangingPunct="1"/>
            <a:endParaRPr lang="zh-CN" altLang="en-US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3319" name="Rectangle 22"/>
          <p:cNvSpPr>
            <a:spLocks noChangeArrowheads="1"/>
          </p:cNvSpPr>
          <p:nvPr/>
        </p:nvSpPr>
        <p:spPr bwMode="auto">
          <a:xfrm>
            <a:off x="1323975" y="4275857"/>
            <a:ext cx="1376363" cy="338137"/>
          </a:xfrm>
          <a:prstGeom prst="rect">
            <a:avLst/>
          </a:prstGeom>
          <a:solidFill>
            <a:srgbClr val="80808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eaLnBrk="1" hangingPunct="1"/>
            <a:endParaRPr lang="zh-CN" altLang="en-US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3320" name="Rectangle 23"/>
          <p:cNvSpPr>
            <a:spLocks noChangeArrowheads="1"/>
          </p:cNvSpPr>
          <p:nvPr/>
        </p:nvSpPr>
        <p:spPr bwMode="auto">
          <a:xfrm>
            <a:off x="1323975" y="4680669"/>
            <a:ext cx="1423988" cy="338138"/>
          </a:xfrm>
          <a:prstGeom prst="rect">
            <a:avLst/>
          </a:prstGeom>
          <a:solidFill>
            <a:srgbClr val="80808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eaLnBrk="1" hangingPunct="1"/>
            <a:endParaRPr lang="zh-CN" altLang="en-US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3321" name="Line 24"/>
          <p:cNvSpPr>
            <a:spLocks noChangeShapeType="1"/>
          </p:cNvSpPr>
          <p:nvPr/>
        </p:nvSpPr>
        <p:spPr bwMode="auto">
          <a:xfrm flipV="1">
            <a:off x="1338263" y="3842469"/>
            <a:ext cx="1082675" cy="7938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3322" name="Line 25"/>
          <p:cNvSpPr>
            <a:spLocks noChangeShapeType="1"/>
          </p:cNvSpPr>
          <p:nvPr/>
        </p:nvSpPr>
        <p:spPr bwMode="auto">
          <a:xfrm>
            <a:off x="1847850" y="5034682"/>
            <a:ext cx="587375" cy="1587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3323" name="Line 26"/>
          <p:cNvSpPr>
            <a:spLocks noChangeShapeType="1"/>
          </p:cNvSpPr>
          <p:nvPr/>
        </p:nvSpPr>
        <p:spPr bwMode="auto">
          <a:xfrm>
            <a:off x="1338263" y="4226644"/>
            <a:ext cx="1354137" cy="11113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3324" name="Line 27"/>
          <p:cNvSpPr>
            <a:spLocks noChangeShapeType="1"/>
          </p:cNvSpPr>
          <p:nvPr/>
        </p:nvSpPr>
        <p:spPr bwMode="auto">
          <a:xfrm>
            <a:off x="2181225" y="4226644"/>
            <a:ext cx="1588" cy="2063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3325" name="Line 28"/>
          <p:cNvSpPr>
            <a:spLocks noChangeShapeType="1"/>
          </p:cNvSpPr>
          <p:nvPr/>
        </p:nvSpPr>
        <p:spPr bwMode="auto">
          <a:xfrm>
            <a:off x="1338263" y="4652094"/>
            <a:ext cx="3097212" cy="1588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3326" name="Rectangle 29"/>
          <p:cNvSpPr>
            <a:spLocks noChangeArrowheads="1"/>
          </p:cNvSpPr>
          <p:nvPr/>
        </p:nvSpPr>
        <p:spPr bwMode="auto">
          <a:xfrm>
            <a:off x="2657475" y="3859932"/>
            <a:ext cx="3435350" cy="347662"/>
          </a:xfrm>
          <a:prstGeom prst="rect">
            <a:avLst/>
          </a:prstGeom>
          <a:solidFill>
            <a:srgbClr val="808080"/>
          </a:solidFill>
          <a:ln w="76200">
            <a:solidFill>
              <a:schemeClr val="bg2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eaLnBrk="1" hangingPunct="1"/>
            <a:endParaRPr lang="zh-CN" altLang="en-US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3327" name="Rectangle 30"/>
          <p:cNvSpPr>
            <a:spLocks noChangeArrowheads="1"/>
          </p:cNvSpPr>
          <p:nvPr/>
        </p:nvSpPr>
        <p:spPr bwMode="auto">
          <a:xfrm>
            <a:off x="2646363" y="4256807"/>
            <a:ext cx="3435350" cy="366712"/>
          </a:xfrm>
          <a:prstGeom prst="rect">
            <a:avLst/>
          </a:prstGeom>
          <a:solidFill>
            <a:srgbClr val="80808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eaLnBrk="1" hangingPunct="1"/>
            <a:endParaRPr lang="zh-CN" altLang="en-US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3328" name="Rectangle 31"/>
          <p:cNvSpPr>
            <a:spLocks noChangeArrowheads="1"/>
          </p:cNvSpPr>
          <p:nvPr/>
        </p:nvSpPr>
        <p:spPr bwMode="auto">
          <a:xfrm>
            <a:off x="2657475" y="4671144"/>
            <a:ext cx="3435350" cy="347663"/>
          </a:xfrm>
          <a:prstGeom prst="rect">
            <a:avLst/>
          </a:prstGeom>
          <a:solidFill>
            <a:srgbClr val="80808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eaLnBrk="1" hangingPunct="1"/>
            <a:endParaRPr lang="zh-CN" altLang="en-US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3329" name="Rectangle 32"/>
          <p:cNvSpPr>
            <a:spLocks noChangeArrowheads="1"/>
          </p:cNvSpPr>
          <p:nvPr/>
        </p:nvSpPr>
        <p:spPr bwMode="auto">
          <a:xfrm>
            <a:off x="6318250" y="4671144"/>
            <a:ext cx="1081088" cy="347663"/>
          </a:xfrm>
          <a:prstGeom prst="rect">
            <a:avLst/>
          </a:prstGeom>
          <a:solidFill>
            <a:srgbClr val="80808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eaLnBrk="1" hangingPunct="1"/>
            <a:endParaRPr lang="zh-CN" altLang="en-US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3330" name="Rectangle 33"/>
          <p:cNvSpPr>
            <a:spLocks noChangeArrowheads="1"/>
          </p:cNvSpPr>
          <p:nvPr/>
        </p:nvSpPr>
        <p:spPr bwMode="auto">
          <a:xfrm>
            <a:off x="6318250" y="4266332"/>
            <a:ext cx="1081088" cy="347662"/>
          </a:xfrm>
          <a:prstGeom prst="rect">
            <a:avLst/>
          </a:prstGeom>
          <a:solidFill>
            <a:srgbClr val="80808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eaLnBrk="1" hangingPunct="1"/>
            <a:endParaRPr lang="zh-CN" altLang="en-US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3331" name="Rectangle 34"/>
          <p:cNvSpPr>
            <a:spLocks noChangeArrowheads="1"/>
          </p:cNvSpPr>
          <p:nvPr/>
        </p:nvSpPr>
        <p:spPr bwMode="auto">
          <a:xfrm>
            <a:off x="6318250" y="3840882"/>
            <a:ext cx="1081088" cy="347662"/>
          </a:xfrm>
          <a:prstGeom prst="rect">
            <a:avLst/>
          </a:prstGeom>
          <a:solidFill>
            <a:srgbClr val="80808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eaLnBrk="1" hangingPunct="1"/>
            <a:endParaRPr lang="zh-CN" altLang="en-US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3332" name="Line 35"/>
          <p:cNvSpPr>
            <a:spLocks noChangeShapeType="1"/>
          </p:cNvSpPr>
          <p:nvPr/>
        </p:nvSpPr>
        <p:spPr bwMode="auto">
          <a:xfrm flipH="1" flipV="1">
            <a:off x="2657475" y="3842469"/>
            <a:ext cx="366713" cy="26988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3333" name="Line 36"/>
          <p:cNvSpPr>
            <a:spLocks noChangeShapeType="1"/>
          </p:cNvSpPr>
          <p:nvPr/>
        </p:nvSpPr>
        <p:spPr bwMode="auto">
          <a:xfrm flipV="1">
            <a:off x="2643188" y="5015632"/>
            <a:ext cx="317500" cy="1905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3334" name="Line 37"/>
          <p:cNvSpPr>
            <a:spLocks noChangeShapeType="1"/>
          </p:cNvSpPr>
          <p:nvPr/>
        </p:nvSpPr>
        <p:spPr bwMode="auto">
          <a:xfrm>
            <a:off x="3348038" y="3859932"/>
            <a:ext cx="1568450" cy="1587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3335" name="Line 38"/>
          <p:cNvSpPr>
            <a:spLocks noChangeShapeType="1"/>
          </p:cNvSpPr>
          <p:nvPr/>
        </p:nvSpPr>
        <p:spPr bwMode="auto">
          <a:xfrm>
            <a:off x="3119438" y="4247282"/>
            <a:ext cx="2354262" cy="1587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3336" name="Line 39"/>
          <p:cNvSpPr>
            <a:spLocks noChangeShapeType="1"/>
          </p:cNvSpPr>
          <p:nvPr/>
        </p:nvSpPr>
        <p:spPr bwMode="auto">
          <a:xfrm>
            <a:off x="4216400" y="4652094"/>
            <a:ext cx="1893888" cy="1588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3337" name="Line 40"/>
          <p:cNvSpPr>
            <a:spLocks noChangeShapeType="1"/>
          </p:cNvSpPr>
          <p:nvPr/>
        </p:nvSpPr>
        <p:spPr bwMode="auto">
          <a:xfrm>
            <a:off x="5600700" y="3840882"/>
            <a:ext cx="509588" cy="1587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3338" name="Line 41"/>
          <p:cNvSpPr>
            <a:spLocks noChangeShapeType="1"/>
          </p:cNvSpPr>
          <p:nvPr/>
        </p:nvSpPr>
        <p:spPr bwMode="auto">
          <a:xfrm>
            <a:off x="6121400" y="3840882"/>
            <a:ext cx="1588" cy="1236662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3339" name="Line 42"/>
          <p:cNvSpPr>
            <a:spLocks noChangeShapeType="1"/>
          </p:cNvSpPr>
          <p:nvPr/>
        </p:nvSpPr>
        <p:spPr bwMode="auto">
          <a:xfrm>
            <a:off x="4614863" y="5058494"/>
            <a:ext cx="1527175" cy="1588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3340" name="Line 43"/>
          <p:cNvSpPr>
            <a:spLocks noChangeShapeType="1"/>
          </p:cNvSpPr>
          <p:nvPr/>
        </p:nvSpPr>
        <p:spPr bwMode="auto">
          <a:xfrm flipH="1">
            <a:off x="6300788" y="3840882"/>
            <a:ext cx="1081087" cy="1587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3341" name="Line 44"/>
          <p:cNvSpPr>
            <a:spLocks noChangeShapeType="1"/>
          </p:cNvSpPr>
          <p:nvPr/>
        </p:nvSpPr>
        <p:spPr bwMode="auto">
          <a:xfrm>
            <a:off x="6300788" y="3821832"/>
            <a:ext cx="1587" cy="1216025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3342" name="Line 45"/>
          <p:cNvSpPr>
            <a:spLocks noChangeShapeType="1"/>
          </p:cNvSpPr>
          <p:nvPr/>
        </p:nvSpPr>
        <p:spPr bwMode="auto">
          <a:xfrm>
            <a:off x="6300788" y="5058494"/>
            <a:ext cx="381000" cy="1588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3343" name="Line 46"/>
          <p:cNvSpPr>
            <a:spLocks noChangeShapeType="1"/>
          </p:cNvSpPr>
          <p:nvPr/>
        </p:nvSpPr>
        <p:spPr bwMode="auto">
          <a:xfrm>
            <a:off x="6315075" y="4652094"/>
            <a:ext cx="1098550" cy="1588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3344" name="Line 47"/>
          <p:cNvSpPr>
            <a:spLocks noChangeShapeType="1"/>
          </p:cNvSpPr>
          <p:nvPr/>
        </p:nvSpPr>
        <p:spPr bwMode="auto">
          <a:xfrm>
            <a:off x="6761163" y="4226644"/>
            <a:ext cx="636587" cy="1588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3345" name="AutoShape 48"/>
          <p:cNvSpPr>
            <a:spLocks/>
          </p:cNvSpPr>
          <p:nvPr/>
        </p:nvSpPr>
        <p:spPr bwMode="auto">
          <a:xfrm>
            <a:off x="2281238" y="2221632"/>
            <a:ext cx="2635250" cy="423862"/>
          </a:xfrm>
          <a:prstGeom prst="borderCallout1">
            <a:avLst>
              <a:gd name="adj1" fmla="val 26968"/>
              <a:gd name="adj2" fmla="val -3259"/>
              <a:gd name="adj3" fmla="val 360676"/>
              <a:gd name="adj4" fmla="val -25000"/>
            </a:avLst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marL="285750" indent="-285750" algn="just">
              <a:buChar char="n"/>
            </a:pPr>
            <a:r>
              <a:rPr lang="zh-CN" altLang="en-US" sz="1800" b="1" dirty="0">
                <a:latin typeface="宋体" panose="02010600030101010101" pitchFamily="2" charset="-122"/>
                <a:ea typeface="宋体" panose="02010600030101010101" pitchFamily="2" charset="-122"/>
              </a:rPr>
              <a:t>顶层（</a:t>
            </a:r>
            <a:r>
              <a:rPr lang="en-US" altLang="zh-CN" sz="1800" b="1" dirty="0">
                <a:latin typeface="宋体" panose="02010600030101010101" pitchFamily="2" charset="-122"/>
                <a:ea typeface="宋体" panose="02010600030101010101" pitchFamily="2" charset="-122"/>
              </a:rPr>
              <a:t>Top layer</a:t>
            </a:r>
            <a:r>
              <a:rPr lang="zh-CN" altLang="en-US" sz="1800" b="1" dirty="0">
                <a:latin typeface="宋体" panose="02010600030101010101" pitchFamily="2" charset="-122"/>
                <a:ea typeface="宋体" panose="02010600030101010101" pitchFamily="2" charset="-122"/>
              </a:rPr>
              <a:t>）</a:t>
            </a:r>
          </a:p>
        </p:txBody>
      </p:sp>
      <p:sp>
        <p:nvSpPr>
          <p:cNvPr id="13346" name="AutoShape 49"/>
          <p:cNvSpPr>
            <a:spLocks/>
          </p:cNvSpPr>
          <p:nvPr/>
        </p:nvSpPr>
        <p:spPr bwMode="auto">
          <a:xfrm>
            <a:off x="5187950" y="2431182"/>
            <a:ext cx="2167731" cy="627062"/>
          </a:xfrm>
          <a:prstGeom prst="borderCallout1">
            <a:avLst>
              <a:gd name="adj1" fmla="val 18227"/>
              <a:gd name="adj2" fmla="val -3954"/>
              <a:gd name="adj3" fmla="val 287343"/>
              <a:gd name="adj4" fmla="val -30394"/>
            </a:avLst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285750" indent="-285750" algn="just">
              <a:buFont typeface="Wingdings" panose="05000000000000000000" pitchFamily="2" charset="2"/>
              <a:buChar char="n"/>
            </a:pPr>
            <a:r>
              <a:rPr kumimoji="0" lang="zh-CN" altLang="en-US" sz="1800" dirty="0">
                <a:latin typeface="宋体" panose="02010600030101010101" pitchFamily="2" charset="-122"/>
                <a:ea typeface="宋体" panose="02010600030101010101" pitchFamily="2" charset="-122"/>
              </a:rPr>
              <a:t>电源</a:t>
            </a:r>
            <a:r>
              <a:rPr kumimoji="0" lang="en-US" altLang="zh-CN" sz="1800" dirty="0">
                <a:latin typeface="宋体" panose="02010600030101010101" pitchFamily="2" charset="-122"/>
                <a:ea typeface="宋体" panose="02010600030101010101" pitchFamily="2" charset="-122"/>
              </a:rPr>
              <a:t>/</a:t>
            </a:r>
            <a:r>
              <a:rPr kumimoji="0" lang="zh-CN" altLang="en-US" sz="1800" dirty="0">
                <a:latin typeface="宋体" panose="02010600030101010101" pitchFamily="2" charset="-122"/>
                <a:ea typeface="宋体" panose="02010600030101010101" pitchFamily="2" charset="-122"/>
              </a:rPr>
              <a:t>接地板层</a:t>
            </a:r>
          </a:p>
          <a:p>
            <a:pPr marL="285750" indent="-285750" algn="just">
              <a:buFont typeface="Wingdings" panose="05000000000000000000" pitchFamily="2" charset="2"/>
              <a:buChar char="n"/>
            </a:pPr>
            <a:r>
              <a:rPr kumimoji="0" lang="en-US" altLang="zh-CN" sz="1800" dirty="0">
                <a:latin typeface="宋体" panose="02010600030101010101" pitchFamily="2" charset="-122"/>
                <a:ea typeface="宋体" panose="02010600030101010101" pitchFamily="2" charset="-122"/>
              </a:rPr>
              <a:t>(VCC or GND)</a:t>
            </a:r>
          </a:p>
        </p:txBody>
      </p:sp>
      <p:sp>
        <p:nvSpPr>
          <p:cNvPr id="13347" name="AutoShape 50"/>
          <p:cNvSpPr>
            <a:spLocks/>
          </p:cNvSpPr>
          <p:nvPr/>
        </p:nvSpPr>
        <p:spPr bwMode="auto">
          <a:xfrm>
            <a:off x="6457950" y="3183657"/>
            <a:ext cx="1760538" cy="369887"/>
          </a:xfrm>
          <a:prstGeom prst="borderCallout1">
            <a:avLst>
              <a:gd name="adj1" fmla="val 30903"/>
              <a:gd name="adj2" fmla="val -4329"/>
              <a:gd name="adj3" fmla="val 182833"/>
              <a:gd name="adj4" fmla="val -13347"/>
            </a:avLst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marL="285750" indent="-285750" algn="just">
              <a:buChar char="n"/>
            </a:pPr>
            <a:r>
              <a:rPr lang="zh-CN" altLang="en-US" sz="1800" b="1" dirty="0">
                <a:latin typeface="宋体" panose="02010600030101010101" pitchFamily="2" charset="-122"/>
                <a:ea typeface="宋体" panose="02010600030101010101" pitchFamily="2" charset="-122"/>
              </a:rPr>
              <a:t>过孔（</a:t>
            </a:r>
            <a:r>
              <a:rPr lang="en-US" altLang="zh-CN" sz="1800" b="1" dirty="0">
                <a:latin typeface="宋体" panose="02010600030101010101" pitchFamily="2" charset="-122"/>
                <a:ea typeface="宋体" panose="02010600030101010101" pitchFamily="2" charset="-122"/>
              </a:rPr>
              <a:t>Via)</a:t>
            </a:r>
          </a:p>
        </p:txBody>
      </p:sp>
      <p:sp>
        <p:nvSpPr>
          <p:cNvPr id="13348" name="AutoShape 51"/>
          <p:cNvSpPr>
            <a:spLocks/>
          </p:cNvSpPr>
          <p:nvPr/>
        </p:nvSpPr>
        <p:spPr bwMode="auto">
          <a:xfrm>
            <a:off x="1671638" y="5406157"/>
            <a:ext cx="1447800" cy="501650"/>
          </a:xfrm>
          <a:prstGeom prst="borderCallout1">
            <a:avLst>
              <a:gd name="adj1" fmla="val 22787"/>
              <a:gd name="adj2" fmla="val 107250"/>
              <a:gd name="adj3" fmla="val -192403"/>
              <a:gd name="adj4" fmla="val 133537"/>
            </a:avLst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marL="285750" indent="-285750" algn="just">
              <a:buChar char="n"/>
            </a:pPr>
            <a:r>
              <a:rPr lang="zh-CN" altLang="en-US" sz="1800" b="1" dirty="0">
                <a:latin typeface="宋体" panose="02010600030101010101" pitchFamily="2" charset="-122"/>
                <a:ea typeface="宋体" panose="02010600030101010101" pitchFamily="2" charset="-122"/>
              </a:rPr>
              <a:t>绝缘层</a:t>
            </a:r>
          </a:p>
        </p:txBody>
      </p:sp>
      <p:sp>
        <p:nvSpPr>
          <p:cNvPr id="13349" name="AutoShape 52"/>
          <p:cNvSpPr>
            <a:spLocks/>
          </p:cNvSpPr>
          <p:nvPr/>
        </p:nvSpPr>
        <p:spPr bwMode="auto">
          <a:xfrm>
            <a:off x="685800" y="6068144"/>
            <a:ext cx="4230688" cy="457200"/>
          </a:xfrm>
          <a:prstGeom prst="borderCallout1">
            <a:avLst>
              <a:gd name="adj1" fmla="val 38889"/>
              <a:gd name="adj2" fmla="val 86996"/>
              <a:gd name="adj3" fmla="val -309375"/>
              <a:gd name="adj4" fmla="val 96079"/>
            </a:avLst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marL="285750" indent="-285750" algn="just">
              <a:buChar char="n"/>
            </a:pPr>
            <a:r>
              <a:rPr lang="zh-CN" altLang="en-US" sz="1800" b="1" dirty="0">
                <a:latin typeface="宋体" panose="02010600030101010101" pitchFamily="2" charset="-122"/>
                <a:ea typeface="宋体" panose="02010600030101010101" pitchFamily="2" charset="-122"/>
              </a:rPr>
              <a:t>中间层（</a:t>
            </a:r>
            <a:r>
              <a:rPr lang="en-US" altLang="zh-CN" sz="1800" b="1" dirty="0">
                <a:latin typeface="宋体" panose="02010600030101010101" pitchFamily="2" charset="-122"/>
                <a:ea typeface="宋体" panose="02010600030101010101" pitchFamily="2" charset="-122"/>
              </a:rPr>
              <a:t>Mid Layer</a:t>
            </a:r>
            <a:r>
              <a:rPr lang="zh-CN" altLang="en-US" sz="1800" b="1" dirty="0">
                <a:latin typeface="宋体" panose="02010600030101010101" pitchFamily="2" charset="-122"/>
                <a:ea typeface="宋体" panose="02010600030101010101" pitchFamily="2" charset="-122"/>
              </a:rPr>
              <a:t>）</a:t>
            </a:r>
            <a:r>
              <a:rPr lang="en-US" altLang="zh-CN" sz="1800" b="1" dirty="0">
                <a:latin typeface="宋体" panose="02010600030101010101" pitchFamily="2" charset="-122"/>
                <a:ea typeface="宋体" panose="02010600030101010101" pitchFamily="2" charset="-122"/>
              </a:rPr>
              <a:t>VCC or GND</a:t>
            </a:r>
          </a:p>
        </p:txBody>
      </p:sp>
      <p:sp>
        <p:nvSpPr>
          <p:cNvPr id="13350" name="AutoShape 53"/>
          <p:cNvSpPr>
            <a:spLocks/>
          </p:cNvSpPr>
          <p:nvPr/>
        </p:nvSpPr>
        <p:spPr bwMode="auto">
          <a:xfrm>
            <a:off x="6057900" y="5966544"/>
            <a:ext cx="2978596" cy="395288"/>
          </a:xfrm>
          <a:prstGeom prst="borderCallout1">
            <a:avLst>
              <a:gd name="adj1" fmla="val 28917"/>
              <a:gd name="adj2" fmla="val -2935"/>
              <a:gd name="adj3" fmla="val -226907"/>
              <a:gd name="adj4" fmla="val -19574"/>
            </a:avLst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marL="285750" indent="-285750" algn="just">
              <a:buChar char="n"/>
            </a:pPr>
            <a:r>
              <a:rPr lang="zh-CN" altLang="en-US" sz="1800" b="1" dirty="0">
                <a:latin typeface="宋体" panose="02010600030101010101" pitchFamily="2" charset="-122"/>
                <a:ea typeface="宋体" panose="02010600030101010101" pitchFamily="2" charset="-122"/>
              </a:rPr>
              <a:t>底层（</a:t>
            </a:r>
            <a:r>
              <a:rPr lang="en-US" altLang="zh-CN" sz="1800" b="1" dirty="0">
                <a:latin typeface="宋体" panose="02010600030101010101" pitchFamily="2" charset="-122"/>
                <a:ea typeface="宋体" panose="02010600030101010101" pitchFamily="2" charset="-122"/>
              </a:rPr>
              <a:t>Bottom Layer</a:t>
            </a:r>
            <a:r>
              <a:rPr lang="zh-CN" altLang="en-US" sz="1800" b="1" dirty="0">
                <a:latin typeface="宋体" panose="02010600030101010101" pitchFamily="2" charset="-122"/>
                <a:ea typeface="宋体" panose="02010600030101010101" pitchFamily="2" charset="-122"/>
              </a:rPr>
              <a:t>）</a:t>
            </a:r>
          </a:p>
        </p:txBody>
      </p:sp>
      <p:sp>
        <p:nvSpPr>
          <p:cNvPr id="13351" name="Line 54"/>
          <p:cNvSpPr>
            <a:spLocks noChangeShapeType="1"/>
          </p:cNvSpPr>
          <p:nvPr/>
        </p:nvSpPr>
        <p:spPr bwMode="auto">
          <a:xfrm>
            <a:off x="2403475" y="4207594"/>
            <a:ext cx="314325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3352" name="Line 55"/>
          <p:cNvSpPr>
            <a:spLocks noChangeShapeType="1"/>
          </p:cNvSpPr>
          <p:nvPr/>
        </p:nvSpPr>
        <p:spPr bwMode="auto">
          <a:xfrm>
            <a:off x="2413000" y="3864694"/>
            <a:ext cx="0" cy="361950"/>
          </a:xfrm>
          <a:prstGeom prst="line">
            <a:avLst/>
          </a:prstGeom>
          <a:noFill/>
          <a:ln w="762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3353" name="Line 56"/>
          <p:cNvSpPr>
            <a:spLocks noChangeShapeType="1"/>
          </p:cNvSpPr>
          <p:nvPr/>
        </p:nvSpPr>
        <p:spPr bwMode="auto">
          <a:xfrm flipV="1">
            <a:off x="2517775" y="3255094"/>
            <a:ext cx="295275" cy="657225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3354" name="Rectangle 57"/>
          <p:cNvSpPr>
            <a:spLocks noChangeArrowheads="1"/>
          </p:cNvSpPr>
          <p:nvPr/>
        </p:nvSpPr>
        <p:spPr bwMode="auto">
          <a:xfrm>
            <a:off x="2822575" y="3036019"/>
            <a:ext cx="1562100" cy="371475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marL="285750" indent="-285750" algn="just">
              <a:buChar char="n"/>
            </a:pPr>
            <a:r>
              <a:rPr lang="zh-CN" altLang="en-US" sz="1800" b="1" dirty="0">
                <a:latin typeface="宋体" panose="02010600030101010101" pitchFamily="2" charset="-122"/>
                <a:ea typeface="宋体" panose="02010600030101010101" pitchFamily="2" charset="-122"/>
              </a:rPr>
              <a:t>沉孔</a:t>
            </a:r>
          </a:p>
        </p:txBody>
      </p:sp>
      <p:sp>
        <p:nvSpPr>
          <p:cNvPr id="13355" name="Rectangle 58"/>
          <p:cNvSpPr>
            <a:spLocks noChangeArrowheads="1"/>
          </p:cNvSpPr>
          <p:nvPr/>
        </p:nvSpPr>
        <p:spPr bwMode="auto">
          <a:xfrm>
            <a:off x="3419475" y="6281738"/>
            <a:ext cx="3297238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algn="ctr" eaLnBrk="1" hangingPunct="1">
              <a:buNone/>
            </a:pPr>
            <a:r>
              <a:rPr lang="en-US" altLang="zh-CN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4</a:t>
            </a:r>
            <a:r>
              <a:rPr lang="zh-CN" altLang="en-US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层板简略图</a:t>
            </a:r>
          </a:p>
        </p:txBody>
      </p:sp>
    </p:spTree>
    <p:extLst>
      <p:ext uri="{BB962C8B-B14F-4D97-AF65-F5344CB8AC3E}">
        <p14:creationId xmlns:p14="http://schemas.microsoft.com/office/powerpoint/2010/main" val="16244674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ext Box 3"/>
          <p:cNvSpPr txBox="1">
            <a:spLocks noChangeArrowheads="1"/>
          </p:cNvSpPr>
          <p:nvPr/>
        </p:nvSpPr>
        <p:spPr bwMode="gray">
          <a:xfrm>
            <a:off x="669925" y="404813"/>
            <a:ext cx="7789863" cy="671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lang="zh-CN" altLang="en-US" sz="3800" b="1">
                <a:solidFill>
                  <a:srgbClr val="0000FF"/>
                </a:solidFill>
                <a:latin typeface="Arial" charset="0"/>
              </a:rPr>
              <a:t>二、软件安装</a:t>
            </a:r>
            <a:endParaRPr lang="en-US" altLang="zh-CN" sz="3800" b="1">
              <a:solidFill>
                <a:srgbClr val="0000FF"/>
              </a:solidFill>
              <a:latin typeface="Arial" charset="0"/>
            </a:endParaRPr>
          </a:p>
        </p:txBody>
      </p:sp>
      <p:sp>
        <p:nvSpPr>
          <p:cNvPr id="12291" name="Rectangle 3"/>
          <p:cNvSpPr>
            <a:spLocks noChangeArrowheads="1"/>
          </p:cNvSpPr>
          <p:nvPr/>
        </p:nvSpPr>
        <p:spPr bwMode="auto">
          <a:xfrm>
            <a:off x="568325" y="1196975"/>
            <a:ext cx="7891463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469900" indent="-469900" eaLnBrk="1" hangingPunct="1">
              <a:spcBef>
                <a:spcPct val="30000"/>
              </a:spcBef>
              <a:spcAft>
                <a:spcPct val="20000"/>
              </a:spcAft>
              <a:buClr>
                <a:srgbClr val="CC0000"/>
              </a:buClr>
              <a:buFont typeface="Wingdings" pitchFamily="2" charset="2"/>
              <a:buChar char="n"/>
              <a:defRPr/>
            </a:pPr>
            <a:endParaRPr lang="en-US" altLang="zh-CN" sz="2600" dirty="0">
              <a:solidFill>
                <a:srgbClr val="FF0000"/>
              </a:solidFill>
              <a:latin typeface="黑体" pitchFamily="49" charset="-122"/>
            </a:endParaRPr>
          </a:p>
        </p:txBody>
      </p:sp>
      <p:pic>
        <p:nvPicPr>
          <p:cNvPr id="10244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63" r="81991" b="17188"/>
          <a:stretch/>
        </p:blipFill>
        <p:spPr bwMode="auto">
          <a:xfrm>
            <a:off x="5796136" y="1357312"/>
            <a:ext cx="2343150" cy="48609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720725" y="1349375"/>
            <a:ext cx="7891463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30000"/>
              </a:spcBef>
              <a:spcAft>
                <a:spcPct val="20000"/>
              </a:spcAft>
              <a:buClr>
                <a:srgbClr val="CC0000"/>
              </a:buClr>
              <a:buFont typeface="Wingdings" pitchFamily="2" charset="2"/>
              <a:buNone/>
              <a:defRPr/>
            </a:pPr>
            <a:endParaRPr lang="en-US" altLang="zh-CN" sz="2600" dirty="0">
              <a:latin typeface="黑体" pitchFamily="49" charset="-122"/>
            </a:endParaRPr>
          </a:p>
          <a:p>
            <a:pPr marL="469900" indent="-469900" eaLnBrk="1" hangingPunct="1">
              <a:spcBef>
                <a:spcPct val="30000"/>
              </a:spcBef>
              <a:spcAft>
                <a:spcPct val="20000"/>
              </a:spcAft>
              <a:buClr>
                <a:srgbClr val="CC0000"/>
              </a:buClr>
              <a:buFont typeface="Wingdings" pitchFamily="2" charset="2"/>
              <a:buChar char="n"/>
              <a:defRPr/>
            </a:pPr>
            <a:r>
              <a:rPr lang="zh-CN" altLang="en-US" sz="2600" dirty="0">
                <a:solidFill>
                  <a:srgbClr val="00B050"/>
                </a:solidFill>
                <a:latin typeface="黑体" pitchFamily="49" charset="-122"/>
              </a:rPr>
              <a:t>安装</a:t>
            </a:r>
            <a:r>
              <a:rPr lang="en-US" altLang="zh-CN" sz="2600" dirty="0">
                <a:solidFill>
                  <a:srgbClr val="00B050"/>
                </a:solidFill>
                <a:latin typeface="黑体" pitchFamily="49" charset="-122"/>
              </a:rPr>
              <a:t>Cadence 17.2</a:t>
            </a:r>
            <a:r>
              <a:rPr lang="zh-CN" altLang="en-US" sz="2600" dirty="0">
                <a:solidFill>
                  <a:srgbClr val="00B050"/>
                </a:solidFill>
                <a:latin typeface="黑体" pitchFamily="49" charset="-122"/>
              </a:rPr>
              <a:t>版本</a:t>
            </a:r>
            <a:endParaRPr lang="en-US" altLang="zh-CN" sz="2600" dirty="0">
              <a:solidFill>
                <a:srgbClr val="00B050"/>
              </a:solidFill>
              <a:latin typeface="黑体" pitchFamily="49" charset="-122"/>
            </a:endParaRPr>
          </a:p>
          <a:p>
            <a:pPr marL="469900" indent="-469900" eaLnBrk="1" hangingPunct="1">
              <a:spcBef>
                <a:spcPct val="30000"/>
              </a:spcBef>
              <a:spcAft>
                <a:spcPct val="20000"/>
              </a:spcAft>
              <a:buClr>
                <a:srgbClr val="CC0000"/>
              </a:buClr>
              <a:buFont typeface="Wingdings" pitchFamily="2" charset="2"/>
              <a:buChar char="n"/>
              <a:defRPr/>
            </a:pPr>
            <a:endParaRPr lang="en-US" altLang="zh-CN" sz="2600" dirty="0">
              <a:solidFill>
                <a:srgbClr val="00B050"/>
              </a:solidFill>
              <a:latin typeface="黑体" pitchFamily="49" charset="-122"/>
            </a:endParaRPr>
          </a:p>
          <a:p>
            <a:pPr eaLnBrk="1" hangingPunct="1">
              <a:spcBef>
                <a:spcPct val="30000"/>
              </a:spcBef>
              <a:spcAft>
                <a:spcPct val="20000"/>
              </a:spcAft>
              <a:buClr>
                <a:srgbClr val="CC0000"/>
              </a:buClr>
              <a:buNone/>
              <a:defRPr/>
            </a:pPr>
            <a:r>
              <a:rPr lang="zh-CN" altLang="en-US" sz="2600" dirty="0">
                <a:latin typeface="黑体" pitchFamily="49" charset="-122"/>
              </a:rPr>
              <a:t>主要使用软件：</a:t>
            </a:r>
            <a:endParaRPr lang="en-US" altLang="zh-CN" sz="2600" dirty="0">
              <a:latin typeface="黑体" pitchFamily="49" charset="-122"/>
            </a:endParaRPr>
          </a:p>
          <a:p>
            <a:pPr marL="469900" indent="-469900" eaLnBrk="1" hangingPunct="1">
              <a:spcBef>
                <a:spcPct val="30000"/>
              </a:spcBef>
              <a:spcAft>
                <a:spcPct val="20000"/>
              </a:spcAft>
              <a:buClr>
                <a:srgbClr val="CC0000"/>
              </a:buClr>
              <a:buFont typeface="Wingdings" pitchFamily="2" charset="2"/>
              <a:buChar char="n"/>
              <a:defRPr/>
            </a:pPr>
            <a:r>
              <a:rPr lang="en-US" altLang="zh-CN" sz="2600" dirty="0">
                <a:latin typeface="黑体" pitchFamily="49" charset="-122"/>
              </a:rPr>
              <a:t>Design Entry HDL</a:t>
            </a:r>
          </a:p>
          <a:p>
            <a:pPr marL="469900" indent="-469900" eaLnBrk="1" hangingPunct="1">
              <a:spcBef>
                <a:spcPct val="30000"/>
              </a:spcBef>
              <a:spcAft>
                <a:spcPct val="20000"/>
              </a:spcAft>
              <a:buClr>
                <a:srgbClr val="CC0000"/>
              </a:buClr>
              <a:buFont typeface="Wingdings" pitchFamily="2" charset="2"/>
              <a:buChar char="n"/>
              <a:defRPr/>
            </a:pPr>
            <a:r>
              <a:rPr lang="en-US" altLang="zh-CN" sz="2600" dirty="0">
                <a:latin typeface="黑体" pitchFamily="49" charset="-122"/>
              </a:rPr>
              <a:t>PCB Editor</a:t>
            </a:r>
          </a:p>
          <a:p>
            <a:pPr marL="469900" indent="-469900" eaLnBrk="1" hangingPunct="1">
              <a:spcBef>
                <a:spcPct val="30000"/>
              </a:spcBef>
              <a:spcAft>
                <a:spcPct val="20000"/>
              </a:spcAft>
              <a:buClr>
                <a:srgbClr val="CC0000"/>
              </a:buClr>
              <a:buFont typeface="Wingdings" pitchFamily="2" charset="2"/>
              <a:buChar char="n"/>
              <a:defRPr/>
            </a:pPr>
            <a:endParaRPr lang="zh-CN" altLang="en-US" sz="2600" dirty="0">
              <a:solidFill>
                <a:srgbClr val="00B050"/>
              </a:solidFill>
              <a:latin typeface="黑体" pitchFamily="49" charset="-122"/>
            </a:endParaRPr>
          </a:p>
        </p:txBody>
      </p:sp>
    </p:spTree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3"/>
          <p:cNvSpPr>
            <a:spLocks noChangeArrowheads="1"/>
          </p:cNvSpPr>
          <p:nvPr/>
        </p:nvSpPr>
        <p:spPr bwMode="auto">
          <a:xfrm>
            <a:off x="568325" y="1196975"/>
            <a:ext cx="7891463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30000"/>
              </a:spcBef>
              <a:spcAft>
                <a:spcPct val="20000"/>
              </a:spcAft>
              <a:buClr>
                <a:srgbClr val="CC0000"/>
              </a:buClr>
              <a:buFont typeface="Wingdings" pitchFamily="2" charset="2"/>
              <a:buNone/>
              <a:defRPr/>
            </a:pPr>
            <a:endParaRPr lang="en-US" altLang="zh-CN" sz="2600" dirty="0">
              <a:latin typeface="黑体" pitchFamily="49" charset="-122"/>
            </a:endParaRPr>
          </a:p>
          <a:p>
            <a:pPr marL="469900" indent="-469900" eaLnBrk="1" hangingPunct="1">
              <a:spcBef>
                <a:spcPct val="30000"/>
              </a:spcBef>
              <a:spcAft>
                <a:spcPct val="20000"/>
              </a:spcAft>
              <a:buClr>
                <a:srgbClr val="CC0000"/>
              </a:buClr>
              <a:buFont typeface="Wingdings" pitchFamily="2" charset="2"/>
              <a:buChar char="n"/>
              <a:defRPr/>
            </a:pPr>
            <a:r>
              <a:rPr lang="zh-CN" altLang="en-US" sz="2600" dirty="0">
                <a:latin typeface="黑体" pitchFamily="49" charset="-122"/>
              </a:rPr>
              <a:t>安装完成后点击 </a:t>
            </a:r>
            <a:endParaRPr lang="en-US" altLang="zh-CN" sz="2600" dirty="0">
              <a:latin typeface="黑体" pitchFamily="49" charset="-122"/>
            </a:endParaRPr>
          </a:p>
          <a:p>
            <a:pPr eaLnBrk="1" hangingPunct="1">
              <a:spcBef>
                <a:spcPct val="30000"/>
              </a:spcBef>
              <a:spcAft>
                <a:spcPct val="20000"/>
              </a:spcAft>
              <a:buClr>
                <a:srgbClr val="CC0000"/>
              </a:buClr>
              <a:buFont typeface="Wingdings" pitchFamily="2" charset="2"/>
              <a:buNone/>
              <a:defRPr/>
            </a:pPr>
            <a:r>
              <a:rPr lang="en-US" altLang="zh-CN" sz="2600" dirty="0">
                <a:latin typeface="黑体" pitchFamily="49" charset="-122"/>
              </a:rPr>
              <a:t>   </a:t>
            </a:r>
            <a:r>
              <a:rPr lang="zh-CN" altLang="en-US" sz="2600" dirty="0">
                <a:latin typeface="黑体" pitchFamily="49" charset="-122"/>
              </a:rPr>
              <a:t>开始→程序→</a:t>
            </a:r>
            <a:endParaRPr lang="en-US" altLang="zh-CN" sz="2600" dirty="0">
              <a:latin typeface="黑体" pitchFamily="49" charset="-122"/>
            </a:endParaRPr>
          </a:p>
          <a:p>
            <a:pPr eaLnBrk="1" hangingPunct="1">
              <a:spcBef>
                <a:spcPct val="30000"/>
              </a:spcBef>
              <a:spcAft>
                <a:spcPct val="20000"/>
              </a:spcAft>
              <a:buClr>
                <a:srgbClr val="CC0000"/>
              </a:buClr>
              <a:buFont typeface="Wingdings" pitchFamily="2" charset="2"/>
              <a:buNone/>
              <a:defRPr/>
            </a:pPr>
            <a:r>
              <a:rPr lang="en-US" altLang="zh-CN" sz="2600" dirty="0">
                <a:latin typeface="黑体" pitchFamily="49" charset="-122"/>
              </a:rPr>
              <a:t>   Cadence</a:t>
            </a:r>
            <a:r>
              <a:rPr lang="zh-CN" altLang="en-US" sz="2600" dirty="0">
                <a:latin typeface="黑体" pitchFamily="49" charset="-122"/>
              </a:rPr>
              <a:t>→</a:t>
            </a:r>
            <a:r>
              <a:rPr lang="en-US" altLang="zh-CN" sz="2600" dirty="0">
                <a:latin typeface="黑体" pitchFamily="49" charset="-122"/>
              </a:rPr>
              <a:t>Release 17.2</a:t>
            </a:r>
          </a:p>
          <a:p>
            <a:pPr eaLnBrk="1" hangingPunct="1">
              <a:spcBef>
                <a:spcPct val="30000"/>
              </a:spcBef>
              <a:spcAft>
                <a:spcPct val="20000"/>
              </a:spcAft>
              <a:buClr>
                <a:srgbClr val="CC0000"/>
              </a:buClr>
              <a:buNone/>
              <a:defRPr/>
            </a:pPr>
            <a:r>
              <a:rPr lang="en-US" altLang="zh-CN" sz="2600" dirty="0">
                <a:latin typeface="黑体" pitchFamily="49" charset="-122"/>
              </a:rPr>
              <a:t>   </a:t>
            </a:r>
            <a:r>
              <a:rPr lang="zh-CN" altLang="en-US" sz="2600" dirty="0">
                <a:latin typeface="黑体" pitchFamily="49" charset="-122"/>
              </a:rPr>
              <a:t>→ </a:t>
            </a:r>
            <a:r>
              <a:rPr lang="en-US" altLang="zh-CN" sz="2600" dirty="0">
                <a:latin typeface="黑体" pitchFamily="49" charset="-122"/>
              </a:rPr>
              <a:t>Allegro Products</a:t>
            </a:r>
          </a:p>
          <a:p>
            <a:pPr eaLnBrk="1" hangingPunct="1">
              <a:spcBef>
                <a:spcPct val="30000"/>
              </a:spcBef>
              <a:spcAft>
                <a:spcPct val="20000"/>
              </a:spcAft>
              <a:buClr>
                <a:srgbClr val="CC0000"/>
              </a:buClr>
              <a:buFont typeface="Wingdings" pitchFamily="2" charset="2"/>
              <a:buNone/>
              <a:defRPr/>
            </a:pPr>
            <a:r>
              <a:rPr lang="en-US" altLang="zh-CN" sz="2600" dirty="0">
                <a:latin typeface="黑体" pitchFamily="49" charset="-122"/>
              </a:rPr>
              <a:t>   </a:t>
            </a:r>
            <a:r>
              <a:rPr lang="zh-CN" altLang="en-US" sz="2600" dirty="0">
                <a:latin typeface="黑体" pitchFamily="49" charset="-122"/>
              </a:rPr>
              <a:t>→</a:t>
            </a:r>
            <a:r>
              <a:rPr lang="en-US" altLang="zh-CN" sz="2600" dirty="0">
                <a:latin typeface="黑体" pitchFamily="49" charset="-122"/>
              </a:rPr>
              <a:t>Project Manager</a:t>
            </a:r>
            <a:r>
              <a:rPr lang="zh-CN" altLang="en-US" sz="2600" dirty="0">
                <a:latin typeface="黑体" pitchFamily="49" charset="-122"/>
              </a:rPr>
              <a:t>→</a:t>
            </a:r>
            <a:endParaRPr lang="en-US" altLang="zh-CN" sz="2600" dirty="0">
              <a:latin typeface="黑体" pitchFamily="49" charset="-122"/>
            </a:endParaRPr>
          </a:p>
          <a:p>
            <a:pPr eaLnBrk="1" hangingPunct="1">
              <a:spcBef>
                <a:spcPct val="30000"/>
              </a:spcBef>
              <a:spcAft>
                <a:spcPct val="20000"/>
              </a:spcAft>
              <a:buClr>
                <a:srgbClr val="CC0000"/>
              </a:buClr>
              <a:buFont typeface="Wingdings" pitchFamily="2" charset="2"/>
              <a:buNone/>
              <a:defRPr/>
            </a:pPr>
            <a:r>
              <a:rPr lang="en-US" altLang="zh-CN" sz="2600" dirty="0">
                <a:latin typeface="黑体" pitchFamily="49" charset="-122"/>
              </a:rPr>
              <a:t>   PCB Designer</a:t>
            </a:r>
            <a:r>
              <a:rPr lang="zh-CN" altLang="en-US" sz="2600" dirty="0">
                <a:latin typeface="黑体" pitchFamily="49" charset="-122"/>
              </a:rPr>
              <a:t>（</a:t>
            </a:r>
            <a:r>
              <a:rPr lang="en-US" altLang="zh-CN" sz="2600" dirty="0">
                <a:latin typeface="黑体" pitchFamily="49" charset="-122"/>
              </a:rPr>
              <a:t>Layout</a:t>
            </a:r>
            <a:r>
              <a:rPr lang="zh-CN" altLang="en-US" sz="2600" dirty="0">
                <a:latin typeface="黑体" pitchFamily="49" charset="-122"/>
              </a:rPr>
              <a:t>）</a:t>
            </a:r>
            <a:endParaRPr lang="en-US" altLang="zh-CN" sz="2600" dirty="0">
              <a:latin typeface="黑体" pitchFamily="49" charset="-122"/>
            </a:endParaRPr>
          </a:p>
          <a:p>
            <a:pPr eaLnBrk="1" hangingPunct="1">
              <a:spcBef>
                <a:spcPct val="30000"/>
              </a:spcBef>
              <a:spcAft>
                <a:spcPct val="20000"/>
              </a:spcAft>
              <a:buClr>
                <a:srgbClr val="CC0000"/>
              </a:buClr>
              <a:buFont typeface="Wingdings" pitchFamily="2" charset="2"/>
              <a:buNone/>
              <a:defRPr/>
            </a:pPr>
            <a:r>
              <a:rPr lang="zh-CN" altLang="en-US" sz="2600" dirty="0">
                <a:latin typeface="黑体" pitchFamily="49" charset="-122"/>
              </a:rPr>
              <a:t>   进入界面</a:t>
            </a:r>
            <a:endParaRPr lang="en-US" altLang="zh-CN" sz="2600" dirty="0">
              <a:latin typeface="黑体" pitchFamily="49" charset="-122"/>
            </a:endParaRPr>
          </a:p>
          <a:p>
            <a:pPr marL="469900" indent="-469900" eaLnBrk="1" hangingPunct="1">
              <a:spcBef>
                <a:spcPct val="30000"/>
              </a:spcBef>
              <a:spcAft>
                <a:spcPct val="20000"/>
              </a:spcAft>
              <a:buClr>
                <a:srgbClr val="CC0000"/>
              </a:buClr>
              <a:buFont typeface="Wingdings" pitchFamily="2" charset="2"/>
              <a:buChar char="n"/>
              <a:defRPr/>
            </a:pPr>
            <a:endParaRPr lang="zh-CN" altLang="en-US" sz="2600" dirty="0">
              <a:solidFill>
                <a:srgbClr val="00B050"/>
              </a:solidFill>
              <a:latin typeface="黑体" pitchFamily="49" charset="-122"/>
            </a:endParaRPr>
          </a:p>
        </p:txBody>
      </p:sp>
      <p:sp>
        <p:nvSpPr>
          <p:cNvPr id="11267" name="Text Box 3"/>
          <p:cNvSpPr txBox="1">
            <a:spLocks noChangeArrowheads="1"/>
          </p:cNvSpPr>
          <p:nvPr/>
        </p:nvSpPr>
        <p:spPr bwMode="gray">
          <a:xfrm>
            <a:off x="669925" y="404813"/>
            <a:ext cx="7789863" cy="671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lang="zh-CN" altLang="en-US" sz="3800" b="1" dirty="0">
                <a:solidFill>
                  <a:srgbClr val="0000FF"/>
                </a:solidFill>
                <a:latin typeface="Arial" charset="0"/>
              </a:rPr>
              <a:t>三、新建工程</a:t>
            </a:r>
            <a:endParaRPr lang="en-US" altLang="zh-CN" sz="3800" b="1" dirty="0">
              <a:solidFill>
                <a:srgbClr val="0000FF"/>
              </a:solidFill>
              <a:latin typeface="Arial" charset="0"/>
            </a:endParaRPr>
          </a:p>
        </p:txBody>
      </p:sp>
      <p:cxnSp>
        <p:nvCxnSpPr>
          <p:cNvPr id="3" name="直接箭头连接符 2"/>
          <p:cNvCxnSpPr/>
          <p:nvPr/>
        </p:nvCxnSpPr>
        <p:spPr bwMode="auto">
          <a:xfrm>
            <a:off x="1908175" y="2636838"/>
            <a:ext cx="914400" cy="9144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arrow"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</p:cxnSp>
      <p:pic>
        <p:nvPicPr>
          <p:cNvPr id="13318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435600" y="1844675"/>
            <a:ext cx="2173288" cy="4100513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4"/>
          <p:cNvSpPr>
            <a:spLocks noChangeArrowheads="1"/>
          </p:cNvSpPr>
          <p:nvPr/>
        </p:nvSpPr>
        <p:spPr bwMode="gray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zh-CN">
              <a:solidFill>
                <a:srgbClr val="000000"/>
              </a:solidFill>
              <a:ea typeface="宋体" pitchFamily="2" charset="-122"/>
            </a:endParaRPr>
          </a:p>
        </p:txBody>
      </p:sp>
      <p:sp>
        <p:nvSpPr>
          <p:cNvPr id="12291" name="Rectangle 8"/>
          <p:cNvSpPr>
            <a:spLocks noChangeArrowheads="1"/>
          </p:cNvSpPr>
          <p:nvPr/>
        </p:nvSpPr>
        <p:spPr bwMode="gray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zh-CN">
              <a:solidFill>
                <a:srgbClr val="000000"/>
              </a:solidFill>
              <a:ea typeface="宋体" pitchFamily="2" charset="-122"/>
            </a:endParaRPr>
          </a:p>
        </p:txBody>
      </p:sp>
      <p:sp>
        <p:nvSpPr>
          <p:cNvPr id="12292" name="Rectangle 10"/>
          <p:cNvSpPr>
            <a:spLocks noChangeArrowheads="1"/>
          </p:cNvSpPr>
          <p:nvPr/>
        </p:nvSpPr>
        <p:spPr bwMode="gray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zh-CN">
              <a:solidFill>
                <a:srgbClr val="000000"/>
              </a:solidFill>
              <a:ea typeface="宋体" pitchFamily="2" charset="-122"/>
            </a:endParaRPr>
          </a:p>
        </p:txBody>
      </p:sp>
      <p:sp>
        <p:nvSpPr>
          <p:cNvPr id="12293" name="Rectangle 10"/>
          <p:cNvSpPr>
            <a:spLocks noChangeArrowheads="1"/>
          </p:cNvSpPr>
          <p:nvPr/>
        </p:nvSpPr>
        <p:spPr bwMode="gray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zh-CN" b="1">
              <a:solidFill>
                <a:srgbClr val="000000"/>
              </a:solidFill>
              <a:ea typeface="宋体" pitchFamily="2" charset="-122"/>
            </a:endParaRPr>
          </a:p>
        </p:txBody>
      </p:sp>
      <p:sp>
        <p:nvSpPr>
          <p:cNvPr id="12294" name="Rectangle 13"/>
          <p:cNvSpPr>
            <a:spLocks noChangeArrowheads="1"/>
          </p:cNvSpPr>
          <p:nvPr/>
        </p:nvSpPr>
        <p:spPr bwMode="gray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zh-CN" b="1">
              <a:solidFill>
                <a:srgbClr val="000000"/>
              </a:solidFill>
              <a:ea typeface="宋体" pitchFamily="2" charset="-122"/>
            </a:endParaRPr>
          </a:p>
        </p:txBody>
      </p:sp>
      <p:sp>
        <p:nvSpPr>
          <p:cNvPr id="12295" name="Rectangle 14"/>
          <p:cNvSpPr>
            <a:spLocks noChangeArrowheads="1"/>
          </p:cNvSpPr>
          <p:nvPr/>
        </p:nvSpPr>
        <p:spPr bwMode="gray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b="1">
              <a:solidFill>
                <a:srgbClr val="000000"/>
              </a:solidFill>
            </a:endParaRPr>
          </a:p>
        </p:txBody>
      </p:sp>
      <p:sp>
        <p:nvSpPr>
          <p:cNvPr id="12296" name="Rectangle 16"/>
          <p:cNvSpPr>
            <a:spLocks noChangeArrowheads="1"/>
          </p:cNvSpPr>
          <p:nvPr/>
        </p:nvSpPr>
        <p:spPr bwMode="gray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b="1">
              <a:solidFill>
                <a:srgbClr val="000000"/>
              </a:solidFill>
            </a:endParaRPr>
          </a:p>
        </p:txBody>
      </p:sp>
      <p:sp>
        <p:nvSpPr>
          <p:cNvPr id="12297" name="Rectangle 18"/>
          <p:cNvSpPr>
            <a:spLocks noChangeArrowheads="1"/>
          </p:cNvSpPr>
          <p:nvPr/>
        </p:nvSpPr>
        <p:spPr bwMode="gray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b="1">
              <a:solidFill>
                <a:srgbClr val="000000"/>
              </a:solidFill>
            </a:endParaRPr>
          </a:p>
        </p:txBody>
      </p:sp>
      <p:sp>
        <p:nvSpPr>
          <p:cNvPr id="12298" name="Rectangle 20"/>
          <p:cNvSpPr>
            <a:spLocks noChangeArrowheads="1"/>
          </p:cNvSpPr>
          <p:nvPr/>
        </p:nvSpPr>
        <p:spPr bwMode="gray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b="1">
              <a:solidFill>
                <a:srgbClr val="000000"/>
              </a:solidFill>
            </a:endParaRPr>
          </a:p>
        </p:txBody>
      </p:sp>
      <p:sp>
        <p:nvSpPr>
          <p:cNvPr id="12299" name="Rectangle 22"/>
          <p:cNvSpPr>
            <a:spLocks noChangeArrowheads="1"/>
          </p:cNvSpPr>
          <p:nvPr/>
        </p:nvSpPr>
        <p:spPr bwMode="gray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b="1">
              <a:solidFill>
                <a:srgbClr val="000000"/>
              </a:solidFill>
            </a:endParaRPr>
          </a:p>
        </p:txBody>
      </p:sp>
      <p:sp>
        <p:nvSpPr>
          <p:cNvPr id="12300" name="Rectangle 8"/>
          <p:cNvSpPr>
            <a:spLocks noChangeArrowheads="1"/>
          </p:cNvSpPr>
          <p:nvPr/>
        </p:nvSpPr>
        <p:spPr bwMode="gray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b="1">
              <a:solidFill>
                <a:srgbClr val="000000"/>
              </a:solidFill>
            </a:endParaRPr>
          </a:p>
        </p:txBody>
      </p:sp>
      <p:sp>
        <p:nvSpPr>
          <p:cNvPr id="12301" name="Rectangle 16"/>
          <p:cNvSpPr>
            <a:spLocks noChangeArrowheads="1"/>
          </p:cNvSpPr>
          <p:nvPr/>
        </p:nvSpPr>
        <p:spPr bwMode="gray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b="1">
              <a:solidFill>
                <a:srgbClr val="000000"/>
              </a:solidFill>
            </a:endParaRPr>
          </a:p>
        </p:txBody>
      </p:sp>
      <p:sp>
        <p:nvSpPr>
          <p:cNvPr id="12302" name="Rectangle 3"/>
          <p:cNvSpPr>
            <a:spLocks noChangeArrowheads="1"/>
          </p:cNvSpPr>
          <p:nvPr/>
        </p:nvSpPr>
        <p:spPr bwMode="auto">
          <a:xfrm>
            <a:off x="468313" y="1343025"/>
            <a:ext cx="8251825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69900" indent="-4699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 eaLnBrk="1" hangingPunct="1">
              <a:spcBef>
                <a:spcPct val="30000"/>
              </a:spcBef>
              <a:spcAft>
                <a:spcPct val="20000"/>
              </a:spcAft>
              <a:buClr>
                <a:srgbClr val="CC0000"/>
              </a:buClr>
              <a:buFont typeface="Wingdings" pitchFamily="2" charset="2"/>
              <a:buChar char="n"/>
            </a:pPr>
            <a:r>
              <a:rPr lang="zh-CN" altLang="en-US" sz="2600">
                <a:solidFill>
                  <a:srgbClr val="000000"/>
                </a:solidFill>
                <a:latin typeface="黑体" pitchFamily="49" charset="-122"/>
              </a:rPr>
              <a:t>点击</a:t>
            </a:r>
            <a:r>
              <a:rPr lang="en-US" altLang="zh-CN" sz="2600">
                <a:solidFill>
                  <a:srgbClr val="000000"/>
                </a:solidFill>
                <a:latin typeface="黑体" pitchFamily="49" charset="-122"/>
              </a:rPr>
              <a:t> Create Design Project,</a:t>
            </a:r>
            <a:r>
              <a:rPr lang="zh-CN" altLang="en-US" sz="2600">
                <a:solidFill>
                  <a:srgbClr val="000000"/>
                </a:solidFill>
                <a:latin typeface="黑体" pitchFamily="49" charset="-122"/>
              </a:rPr>
              <a:t>进入如下界面，输入项目名称并选择文件目录</a:t>
            </a:r>
            <a:r>
              <a:rPr lang="en-US" altLang="zh-CN" sz="2600">
                <a:solidFill>
                  <a:srgbClr val="000000"/>
                </a:solidFill>
                <a:latin typeface="黑体" pitchFamily="49" charset="-122"/>
              </a:rPr>
              <a:t>,</a:t>
            </a:r>
            <a:r>
              <a:rPr lang="zh-CN" altLang="en-US" sz="2600">
                <a:solidFill>
                  <a:srgbClr val="000000"/>
                </a:solidFill>
                <a:latin typeface="黑体" pitchFamily="49" charset="-122"/>
              </a:rPr>
              <a:t>点击下一步。</a:t>
            </a:r>
            <a:endParaRPr lang="zh-CN" altLang="en-US" sz="2600">
              <a:solidFill>
                <a:srgbClr val="00B050"/>
              </a:solidFill>
              <a:latin typeface="黑体" pitchFamily="49" charset="-122"/>
            </a:endParaRPr>
          </a:p>
        </p:txBody>
      </p:sp>
      <p:sp>
        <p:nvSpPr>
          <p:cNvPr id="12303" name="Rectangle 1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>
              <a:buClr>
                <a:srgbClr val="CC0000"/>
              </a:buClr>
            </a:pPr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2304" name="Text Box 3"/>
          <p:cNvSpPr txBox="1">
            <a:spLocks noChangeArrowheads="1"/>
          </p:cNvSpPr>
          <p:nvPr/>
        </p:nvSpPr>
        <p:spPr bwMode="gray">
          <a:xfrm>
            <a:off x="669925" y="404813"/>
            <a:ext cx="7789863" cy="671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lang="zh-CN" altLang="en-US" sz="3800" b="1">
                <a:solidFill>
                  <a:srgbClr val="0000FF"/>
                </a:solidFill>
                <a:latin typeface="Arial" charset="0"/>
              </a:rPr>
              <a:t>三、新建工程</a:t>
            </a:r>
            <a:endParaRPr lang="en-US" altLang="zh-CN" sz="3800" b="1">
              <a:solidFill>
                <a:srgbClr val="0000FF"/>
              </a:solidFill>
              <a:latin typeface="Arial" charset="0"/>
            </a:endParaRPr>
          </a:p>
        </p:txBody>
      </p:sp>
      <p:pic>
        <p:nvPicPr>
          <p:cNvPr id="14354" name="Picture 18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06625" y="2636838"/>
            <a:ext cx="4714875" cy="3381375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4"/>
          <p:cNvSpPr>
            <a:spLocks noChangeArrowheads="1"/>
          </p:cNvSpPr>
          <p:nvPr/>
        </p:nvSpPr>
        <p:spPr bwMode="gray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zh-CN">
              <a:solidFill>
                <a:srgbClr val="000000"/>
              </a:solidFill>
              <a:ea typeface="宋体" pitchFamily="2" charset="-122"/>
            </a:endParaRPr>
          </a:p>
        </p:txBody>
      </p:sp>
      <p:sp>
        <p:nvSpPr>
          <p:cNvPr id="13315" name="Rectangle 8"/>
          <p:cNvSpPr>
            <a:spLocks noChangeArrowheads="1"/>
          </p:cNvSpPr>
          <p:nvPr/>
        </p:nvSpPr>
        <p:spPr bwMode="gray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zh-CN">
              <a:solidFill>
                <a:srgbClr val="000000"/>
              </a:solidFill>
              <a:ea typeface="宋体" pitchFamily="2" charset="-122"/>
            </a:endParaRPr>
          </a:p>
        </p:txBody>
      </p:sp>
      <p:sp>
        <p:nvSpPr>
          <p:cNvPr id="13316" name="Rectangle 10"/>
          <p:cNvSpPr>
            <a:spLocks noChangeArrowheads="1"/>
          </p:cNvSpPr>
          <p:nvPr/>
        </p:nvSpPr>
        <p:spPr bwMode="gray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zh-CN">
              <a:solidFill>
                <a:srgbClr val="000000"/>
              </a:solidFill>
              <a:ea typeface="宋体" pitchFamily="2" charset="-122"/>
            </a:endParaRPr>
          </a:p>
        </p:txBody>
      </p:sp>
      <p:sp>
        <p:nvSpPr>
          <p:cNvPr id="13317" name="Rectangle 10"/>
          <p:cNvSpPr>
            <a:spLocks noChangeArrowheads="1"/>
          </p:cNvSpPr>
          <p:nvPr/>
        </p:nvSpPr>
        <p:spPr bwMode="gray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zh-CN" b="1">
              <a:solidFill>
                <a:srgbClr val="000000"/>
              </a:solidFill>
              <a:ea typeface="宋体" pitchFamily="2" charset="-122"/>
            </a:endParaRPr>
          </a:p>
        </p:txBody>
      </p:sp>
      <p:sp>
        <p:nvSpPr>
          <p:cNvPr id="13318" name="Rectangle 13"/>
          <p:cNvSpPr>
            <a:spLocks noChangeArrowheads="1"/>
          </p:cNvSpPr>
          <p:nvPr/>
        </p:nvSpPr>
        <p:spPr bwMode="gray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zh-CN" b="1">
              <a:solidFill>
                <a:srgbClr val="000000"/>
              </a:solidFill>
              <a:ea typeface="宋体" pitchFamily="2" charset="-122"/>
            </a:endParaRPr>
          </a:p>
        </p:txBody>
      </p:sp>
      <p:sp>
        <p:nvSpPr>
          <p:cNvPr id="13319" name="Rectangle 14"/>
          <p:cNvSpPr>
            <a:spLocks noChangeArrowheads="1"/>
          </p:cNvSpPr>
          <p:nvPr/>
        </p:nvSpPr>
        <p:spPr bwMode="gray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b="1">
              <a:solidFill>
                <a:srgbClr val="000000"/>
              </a:solidFill>
            </a:endParaRPr>
          </a:p>
        </p:txBody>
      </p:sp>
      <p:sp>
        <p:nvSpPr>
          <p:cNvPr id="13320" name="Rectangle 16"/>
          <p:cNvSpPr>
            <a:spLocks noChangeArrowheads="1"/>
          </p:cNvSpPr>
          <p:nvPr/>
        </p:nvSpPr>
        <p:spPr bwMode="gray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b="1">
              <a:solidFill>
                <a:srgbClr val="000000"/>
              </a:solidFill>
            </a:endParaRPr>
          </a:p>
        </p:txBody>
      </p:sp>
      <p:sp>
        <p:nvSpPr>
          <p:cNvPr id="13321" name="Rectangle 18"/>
          <p:cNvSpPr>
            <a:spLocks noChangeArrowheads="1"/>
          </p:cNvSpPr>
          <p:nvPr/>
        </p:nvSpPr>
        <p:spPr bwMode="gray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b="1">
              <a:solidFill>
                <a:srgbClr val="000000"/>
              </a:solidFill>
            </a:endParaRPr>
          </a:p>
        </p:txBody>
      </p:sp>
      <p:sp>
        <p:nvSpPr>
          <p:cNvPr id="13322" name="Rectangle 20"/>
          <p:cNvSpPr>
            <a:spLocks noChangeArrowheads="1"/>
          </p:cNvSpPr>
          <p:nvPr/>
        </p:nvSpPr>
        <p:spPr bwMode="gray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b="1">
              <a:solidFill>
                <a:srgbClr val="000000"/>
              </a:solidFill>
            </a:endParaRPr>
          </a:p>
        </p:txBody>
      </p:sp>
      <p:sp>
        <p:nvSpPr>
          <p:cNvPr id="13323" name="Rectangle 22"/>
          <p:cNvSpPr>
            <a:spLocks noChangeArrowheads="1"/>
          </p:cNvSpPr>
          <p:nvPr/>
        </p:nvSpPr>
        <p:spPr bwMode="gray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b="1">
              <a:solidFill>
                <a:srgbClr val="000000"/>
              </a:solidFill>
            </a:endParaRPr>
          </a:p>
        </p:txBody>
      </p:sp>
      <p:sp>
        <p:nvSpPr>
          <p:cNvPr id="13324" name="Rectangle 8"/>
          <p:cNvSpPr>
            <a:spLocks noChangeArrowheads="1"/>
          </p:cNvSpPr>
          <p:nvPr/>
        </p:nvSpPr>
        <p:spPr bwMode="gray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b="1">
              <a:solidFill>
                <a:srgbClr val="000000"/>
              </a:solidFill>
            </a:endParaRPr>
          </a:p>
        </p:txBody>
      </p:sp>
      <p:sp>
        <p:nvSpPr>
          <p:cNvPr id="13325" name="Rectangle 16"/>
          <p:cNvSpPr>
            <a:spLocks noChangeArrowheads="1"/>
          </p:cNvSpPr>
          <p:nvPr/>
        </p:nvSpPr>
        <p:spPr bwMode="gray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b="1">
              <a:solidFill>
                <a:srgbClr val="000000"/>
              </a:solidFill>
            </a:endParaRPr>
          </a:p>
        </p:txBody>
      </p:sp>
      <p:sp>
        <p:nvSpPr>
          <p:cNvPr id="13326" name="Rectangle 1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>
              <a:buClr>
                <a:srgbClr val="CC0000"/>
              </a:buClr>
            </a:pPr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3327" name="Text Box 3"/>
          <p:cNvSpPr txBox="1">
            <a:spLocks noChangeArrowheads="1"/>
          </p:cNvSpPr>
          <p:nvPr/>
        </p:nvSpPr>
        <p:spPr bwMode="gray">
          <a:xfrm>
            <a:off x="669925" y="404813"/>
            <a:ext cx="7789863" cy="671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lang="zh-CN" altLang="en-US" sz="3800" b="1">
                <a:solidFill>
                  <a:srgbClr val="0000FF"/>
                </a:solidFill>
                <a:latin typeface="Arial" charset="0"/>
              </a:rPr>
              <a:t>三、新建工程</a:t>
            </a:r>
            <a:endParaRPr lang="en-US" altLang="zh-CN" sz="3800" b="1">
              <a:solidFill>
                <a:srgbClr val="0000FF"/>
              </a:solidFill>
              <a:latin typeface="Arial" charset="0"/>
            </a:endParaRPr>
          </a:p>
        </p:txBody>
      </p:sp>
      <p:sp>
        <p:nvSpPr>
          <p:cNvPr id="13328" name="Rectangle 3"/>
          <p:cNvSpPr>
            <a:spLocks noChangeArrowheads="1"/>
          </p:cNvSpPr>
          <p:nvPr/>
        </p:nvSpPr>
        <p:spPr bwMode="auto">
          <a:xfrm>
            <a:off x="468313" y="1268413"/>
            <a:ext cx="8251825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69900" indent="-4699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 eaLnBrk="1" hangingPunct="1">
              <a:spcBef>
                <a:spcPct val="30000"/>
              </a:spcBef>
              <a:spcAft>
                <a:spcPct val="20000"/>
              </a:spcAft>
              <a:buClr>
                <a:srgbClr val="CC0000"/>
              </a:buClr>
              <a:buFont typeface="Wingdings" pitchFamily="2" charset="2"/>
              <a:buChar char="n"/>
            </a:pPr>
            <a:r>
              <a:rPr lang="zh-CN" altLang="en-US" sz="2600">
                <a:latin typeface="黑体" pitchFamily="49" charset="-122"/>
              </a:rPr>
              <a:t>进入项目库界面，直接点击下一步。</a:t>
            </a:r>
          </a:p>
        </p:txBody>
      </p:sp>
      <p:pic>
        <p:nvPicPr>
          <p:cNvPr id="15378" name="Picture 18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36788" y="2708275"/>
            <a:ext cx="4714875" cy="3381375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3"/>
          <p:cNvSpPr>
            <a:spLocks noChangeArrowheads="1"/>
          </p:cNvSpPr>
          <p:nvPr/>
        </p:nvSpPr>
        <p:spPr bwMode="auto">
          <a:xfrm>
            <a:off x="504825" y="1271588"/>
            <a:ext cx="7954963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69900" indent="-4699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 eaLnBrk="1" hangingPunct="1">
              <a:spcBef>
                <a:spcPct val="30000"/>
              </a:spcBef>
              <a:spcAft>
                <a:spcPct val="20000"/>
              </a:spcAft>
              <a:buClr>
                <a:srgbClr val="CC0000"/>
              </a:buClr>
              <a:buFont typeface="Wingdings" pitchFamily="2" charset="2"/>
              <a:buChar char="n"/>
            </a:pPr>
            <a:r>
              <a:rPr lang="en-US" altLang="zh-CN" sz="2600">
                <a:solidFill>
                  <a:srgbClr val="000000"/>
                </a:solidFill>
              </a:rPr>
              <a:t>Design Name</a:t>
            </a:r>
            <a:r>
              <a:rPr lang="zh-CN" altLang="en-US" sz="2600">
                <a:solidFill>
                  <a:srgbClr val="000000"/>
                </a:solidFill>
              </a:rPr>
              <a:t>界面，输入设计名称，点击下一步。最后</a:t>
            </a:r>
            <a:r>
              <a:rPr lang="zh-CN" altLang="en-US" sz="2600">
                <a:solidFill>
                  <a:srgbClr val="000000"/>
                </a:solidFill>
                <a:latin typeface="黑体" pitchFamily="49" charset="-122"/>
              </a:rPr>
              <a:t>点击</a:t>
            </a:r>
            <a:r>
              <a:rPr lang="en-US" altLang="zh-CN" sz="2600">
                <a:solidFill>
                  <a:srgbClr val="000000"/>
                </a:solidFill>
                <a:latin typeface="黑体" pitchFamily="49" charset="-122"/>
              </a:rPr>
              <a:t>Finish</a:t>
            </a:r>
            <a:r>
              <a:rPr lang="zh-CN" altLang="en-US" sz="2600">
                <a:solidFill>
                  <a:srgbClr val="000000"/>
                </a:solidFill>
                <a:latin typeface="黑体" pitchFamily="49" charset="-122"/>
              </a:rPr>
              <a:t>完成新建工程。</a:t>
            </a:r>
            <a:endParaRPr lang="en-US" altLang="zh-CN" sz="2600">
              <a:solidFill>
                <a:srgbClr val="000000"/>
              </a:solidFill>
            </a:endParaRPr>
          </a:p>
        </p:txBody>
      </p:sp>
      <p:sp>
        <p:nvSpPr>
          <p:cNvPr id="14339" name="Text Box 3"/>
          <p:cNvSpPr txBox="1">
            <a:spLocks noChangeArrowheads="1"/>
          </p:cNvSpPr>
          <p:nvPr/>
        </p:nvSpPr>
        <p:spPr bwMode="gray">
          <a:xfrm>
            <a:off x="669925" y="404813"/>
            <a:ext cx="7789863" cy="671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lang="zh-CN" altLang="en-US" sz="3800" b="1">
                <a:solidFill>
                  <a:srgbClr val="0000FF"/>
                </a:solidFill>
                <a:latin typeface="Arial" charset="0"/>
              </a:rPr>
              <a:t>三、新建工程</a:t>
            </a:r>
            <a:endParaRPr lang="en-US" altLang="zh-CN" sz="3800" b="1">
              <a:solidFill>
                <a:srgbClr val="0000FF"/>
              </a:solidFill>
              <a:latin typeface="Arial" charset="0"/>
            </a:endParaRPr>
          </a:p>
        </p:txBody>
      </p:sp>
      <p:pic>
        <p:nvPicPr>
          <p:cNvPr id="16390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55650" y="2852738"/>
            <a:ext cx="3563938" cy="2555875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  <p:pic>
        <p:nvPicPr>
          <p:cNvPr id="16391" name="Picture 7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716463" y="2855913"/>
            <a:ext cx="3557587" cy="255270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3"/>
          <p:cNvSpPr>
            <a:spLocks noChangeArrowheads="1"/>
          </p:cNvSpPr>
          <p:nvPr/>
        </p:nvSpPr>
        <p:spPr bwMode="auto">
          <a:xfrm>
            <a:off x="106363" y="1196975"/>
            <a:ext cx="8785225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69900" indent="-4699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CC0000"/>
              </a:buClr>
              <a:buFont typeface="Wingdings" pitchFamily="2" charset="2"/>
              <a:buChar char="n"/>
            </a:pPr>
            <a:r>
              <a:rPr lang="zh-CN" altLang="en-US" sz="2600">
                <a:solidFill>
                  <a:srgbClr val="000000"/>
                </a:solidFill>
                <a:latin typeface="黑体" pitchFamily="49" charset="-122"/>
              </a:rPr>
              <a:t>工程界面变化。</a:t>
            </a:r>
            <a:endParaRPr lang="en-US" altLang="zh-CN" sz="2600">
              <a:solidFill>
                <a:srgbClr val="000000"/>
              </a:solidFill>
              <a:latin typeface="黑体" pitchFamily="49" charset="-122"/>
            </a:endParaRPr>
          </a:p>
        </p:txBody>
      </p:sp>
      <p:sp>
        <p:nvSpPr>
          <p:cNvPr id="15363" name="Text Box 3"/>
          <p:cNvSpPr txBox="1">
            <a:spLocks noChangeArrowheads="1"/>
          </p:cNvSpPr>
          <p:nvPr/>
        </p:nvSpPr>
        <p:spPr bwMode="gray">
          <a:xfrm>
            <a:off x="669925" y="404813"/>
            <a:ext cx="7789863" cy="671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lang="zh-CN" altLang="en-US" sz="3800" b="1">
                <a:solidFill>
                  <a:srgbClr val="0000FF"/>
                </a:solidFill>
                <a:latin typeface="Arial" charset="0"/>
              </a:rPr>
              <a:t>三、新建工程</a:t>
            </a:r>
            <a:endParaRPr lang="en-US" altLang="zh-CN" sz="3800" b="1">
              <a:solidFill>
                <a:srgbClr val="0000FF"/>
              </a:solidFill>
              <a:latin typeface="Arial" charset="0"/>
            </a:endParaRPr>
          </a:p>
        </p:txBody>
      </p:sp>
      <p:sp>
        <p:nvSpPr>
          <p:cNvPr id="15364" name="TextBox 1"/>
          <p:cNvSpPr txBox="1">
            <a:spLocks noChangeArrowheads="1"/>
          </p:cNvSpPr>
          <p:nvPr/>
        </p:nvSpPr>
        <p:spPr bwMode="auto">
          <a:xfrm>
            <a:off x="2124075" y="5991225"/>
            <a:ext cx="187166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>
              <a:buFont typeface="Wingdings" pitchFamily="2" charset="2"/>
              <a:buNone/>
            </a:pPr>
            <a:r>
              <a:rPr lang="zh-CN" altLang="en-US"/>
              <a:t>原始界面</a:t>
            </a:r>
          </a:p>
        </p:txBody>
      </p:sp>
      <p:sp>
        <p:nvSpPr>
          <p:cNvPr id="15365" name="TextBox 18"/>
          <p:cNvSpPr txBox="1">
            <a:spLocks noChangeArrowheads="1"/>
          </p:cNvSpPr>
          <p:nvPr/>
        </p:nvSpPr>
        <p:spPr bwMode="auto">
          <a:xfrm>
            <a:off x="5651500" y="6015038"/>
            <a:ext cx="1873250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>
              <a:buFont typeface="Wingdings" pitchFamily="2" charset="2"/>
              <a:buNone/>
            </a:pPr>
            <a:r>
              <a:rPr lang="zh-CN" altLang="en-US"/>
              <a:t>新建工程</a:t>
            </a:r>
            <a:endParaRPr lang="en-US" altLang="zh-CN"/>
          </a:p>
          <a:p>
            <a:pPr>
              <a:buFont typeface="Wingdings" pitchFamily="2" charset="2"/>
              <a:buNone/>
            </a:pPr>
            <a:endParaRPr lang="zh-CN" altLang="en-US"/>
          </a:p>
        </p:txBody>
      </p:sp>
      <p:pic>
        <p:nvPicPr>
          <p:cNvPr id="17416" name="Picture 8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148263" y="1751013"/>
            <a:ext cx="2162175" cy="4081462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692275" y="1751013"/>
            <a:ext cx="2171700" cy="4100512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ext Box 3"/>
          <p:cNvSpPr txBox="1">
            <a:spLocks noChangeArrowheads="1"/>
          </p:cNvSpPr>
          <p:nvPr/>
        </p:nvSpPr>
        <p:spPr bwMode="gray">
          <a:xfrm>
            <a:off x="669925" y="404813"/>
            <a:ext cx="7789863" cy="671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lang="zh-CN" altLang="en-US" sz="3800" b="1">
                <a:solidFill>
                  <a:srgbClr val="0000FF"/>
                </a:solidFill>
                <a:latin typeface="Arial" charset="0"/>
              </a:rPr>
              <a:t>三、新建工程</a:t>
            </a:r>
            <a:endParaRPr lang="en-US" altLang="zh-CN" sz="3800" b="1">
              <a:solidFill>
                <a:srgbClr val="0000FF"/>
              </a:solidFill>
              <a:latin typeface="Arial" charset="0"/>
            </a:endParaRPr>
          </a:p>
        </p:txBody>
      </p:sp>
      <p:sp>
        <p:nvSpPr>
          <p:cNvPr id="16387" name="Rectangle 3"/>
          <p:cNvSpPr>
            <a:spLocks noChangeArrowheads="1"/>
          </p:cNvSpPr>
          <p:nvPr/>
        </p:nvSpPr>
        <p:spPr bwMode="auto">
          <a:xfrm>
            <a:off x="106363" y="1196975"/>
            <a:ext cx="8785225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69900" indent="-4699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CC0000"/>
              </a:buClr>
              <a:buFont typeface="Wingdings" pitchFamily="2" charset="2"/>
              <a:buChar char="n"/>
            </a:pPr>
            <a:r>
              <a:rPr lang="en-US" altLang="zh-CN" sz="2600">
                <a:solidFill>
                  <a:srgbClr val="000000"/>
                </a:solidFill>
                <a:latin typeface="黑体" pitchFamily="49" charset="-122"/>
              </a:rPr>
              <a:t>Design Entry:</a:t>
            </a:r>
            <a:r>
              <a:rPr lang="zh-CN" altLang="en-US" sz="2600">
                <a:solidFill>
                  <a:srgbClr val="000000"/>
                </a:solidFill>
                <a:latin typeface="黑体" pitchFamily="49" charset="-122"/>
              </a:rPr>
              <a:t>原理图</a:t>
            </a:r>
            <a:endParaRPr lang="en-US" altLang="zh-CN" sz="2600">
              <a:solidFill>
                <a:srgbClr val="000000"/>
              </a:solidFill>
              <a:latin typeface="黑体" pitchFamily="49" charset="-122"/>
            </a:endParaRPr>
          </a:p>
        </p:txBody>
      </p:sp>
      <p:pic>
        <p:nvPicPr>
          <p:cNvPr id="18450" name="Picture 18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41338" y="1908175"/>
            <a:ext cx="8047037" cy="4392613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ext Box 3"/>
          <p:cNvSpPr txBox="1">
            <a:spLocks noChangeArrowheads="1"/>
          </p:cNvSpPr>
          <p:nvPr/>
        </p:nvSpPr>
        <p:spPr bwMode="gray">
          <a:xfrm>
            <a:off x="669925" y="404813"/>
            <a:ext cx="6781800" cy="677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lang="zh-CN" altLang="en-US" sz="3800" b="1">
                <a:solidFill>
                  <a:srgbClr val="0000FF"/>
                </a:solidFill>
                <a:latin typeface="Arial" charset="0"/>
              </a:rPr>
              <a:t>主要内容</a:t>
            </a:r>
            <a:endParaRPr lang="en-US" altLang="zh-CN" sz="3800" b="1">
              <a:solidFill>
                <a:srgbClr val="0000FF"/>
              </a:solidFill>
              <a:latin typeface="Arial" charset="0"/>
            </a:endParaRPr>
          </a:p>
        </p:txBody>
      </p:sp>
      <p:sp>
        <p:nvSpPr>
          <p:cNvPr id="5123" name="TextBox 1"/>
          <p:cNvSpPr txBox="1">
            <a:spLocks noChangeArrowheads="1"/>
          </p:cNvSpPr>
          <p:nvPr/>
        </p:nvSpPr>
        <p:spPr bwMode="auto">
          <a:xfrm>
            <a:off x="971550" y="1249363"/>
            <a:ext cx="7200900" cy="550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>
              <a:lnSpc>
                <a:spcPct val="140000"/>
              </a:lnSpc>
              <a:buClrTx/>
              <a:buFont typeface="Wingdings" pitchFamily="2" charset="2"/>
              <a:buNone/>
            </a:pPr>
            <a:r>
              <a:rPr lang="zh-CN" altLang="en-US" sz="3200"/>
              <a:t>一、背景介绍</a:t>
            </a:r>
            <a:endParaRPr lang="en-US" altLang="zh-CN" sz="3200"/>
          </a:p>
          <a:p>
            <a:pPr>
              <a:lnSpc>
                <a:spcPct val="140000"/>
              </a:lnSpc>
              <a:buClrTx/>
              <a:buFont typeface="Wingdings" pitchFamily="2" charset="2"/>
              <a:buNone/>
            </a:pPr>
            <a:r>
              <a:rPr lang="zh-CN" altLang="en-US" sz="3200"/>
              <a:t>二、软件安装</a:t>
            </a:r>
            <a:endParaRPr lang="en-US" altLang="zh-CN" sz="3200"/>
          </a:p>
          <a:p>
            <a:pPr>
              <a:lnSpc>
                <a:spcPct val="140000"/>
              </a:lnSpc>
              <a:buClrTx/>
              <a:buFont typeface="Wingdings" pitchFamily="2" charset="2"/>
              <a:buNone/>
            </a:pPr>
            <a:r>
              <a:rPr lang="zh-CN" altLang="en-US" sz="3200"/>
              <a:t>三、新建工程</a:t>
            </a:r>
            <a:endParaRPr lang="en-US" altLang="zh-CN" sz="3200"/>
          </a:p>
          <a:p>
            <a:pPr>
              <a:lnSpc>
                <a:spcPct val="140000"/>
              </a:lnSpc>
              <a:buClrTx/>
              <a:buFont typeface="Wingdings" pitchFamily="2" charset="2"/>
              <a:buNone/>
            </a:pPr>
            <a:r>
              <a:rPr lang="zh-CN" altLang="en-US" sz="3200"/>
              <a:t>四、原理图建库</a:t>
            </a:r>
            <a:endParaRPr lang="en-US" altLang="zh-CN" sz="3200"/>
          </a:p>
          <a:p>
            <a:pPr>
              <a:lnSpc>
                <a:spcPct val="140000"/>
              </a:lnSpc>
              <a:buClrTx/>
              <a:buFont typeface="Wingdings" pitchFamily="2" charset="2"/>
              <a:buNone/>
            </a:pPr>
            <a:r>
              <a:rPr lang="zh-CN" altLang="en-US" sz="3200"/>
              <a:t>五、</a:t>
            </a:r>
            <a:r>
              <a:rPr lang="en-US" altLang="zh-CN" sz="3200"/>
              <a:t>PCB</a:t>
            </a:r>
            <a:r>
              <a:rPr lang="zh-CN" altLang="en-US" sz="3200"/>
              <a:t>封装库建库</a:t>
            </a:r>
            <a:endParaRPr lang="en-US" altLang="zh-CN" sz="3200"/>
          </a:p>
          <a:p>
            <a:pPr>
              <a:lnSpc>
                <a:spcPct val="140000"/>
              </a:lnSpc>
              <a:buClrTx/>
              <a:buFont typeface="Wingdings" pitchFamily="2" charset="2"/>
              <a:buNone/>
            </a:pPr>
            <a:r>
              <a:rPr lang="zh-CN" altLang="en-US" sz="3200"/>
              <a:t>六、原理图绘制</a:t>
            </a:r>
            <a:endParaRPr lang="en-US" altLang="zh-CN" sz="3200"/>
          </a:p>
          <a:p>
            <a:pPr>
              <a:lnSpc>
                <a:spcPct val="140000"/>
              </a:lnSpc>
              <a:buClrTx/>
              <a:buFont typeface="Wingdings" pitchFamily="2" charset="2"/>
              <a:buNone/>
            </a:pPr>
            <a:r>
              <a:rPr lang="zh-CN" altLang="en-US" sz="3200"/>
              <a:t>七、</a:t>
            </a:r>
            <a:r>
              <a:rPr lang="en-US" altLang="zh-CN" sz="3200"/>
              <a:t>PCB</a:t>
            </a:r>
            <a:r>
              <a:rPr lang="zh-CN" altLang="en-US" sz="3200"/>
              <a:t>绘制</a:t>
            </a:r>
            <a:endParaRPr lang="en-US" altLang="zh-CN" sz="3200"/>
          </a:p>
        </p:txBody>
      </p:sp>
    </p:spTree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ext Box 3"/>
          <p:cNvSpPr txBox="1">
            <a:spLocks noChangeArrowheads="1"/>
          </p:cNvSpPr>
          <p:nvPr/>
        </p:nvSpPr>
        <p:spPr bwMode="gray">
          <a:xfrm>
            <a:off x="669925" y="404813"/>
            <a:ext cx="7789863" cy="671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lang="zh-CN" altLang="en-US" sz="3800" b="1">
                <a:solidFill>
                  <a:srgbClr val="0000FF"/>
                </a:solidFill>
                <a:latin typeface="Arial" charset="0"/>
              </a:rPr>
              <a:t>三、新建工程</a:t>
            </a:r>
            <a:endParaRPr lang="en-US" altLang="zh-CN" sz="3800" b="1">
              <a:solidFill>
                <a:srgbClr val="0000FF"/>
              </a:solidFill>
              <a:latin typeface="Arial" charset="0"/>
            </a:endParaRPr>
          </a:p>
        </p:txBody>
      </p:sp>
      <p:sp>
        <p:nvSpPr>
          <p:cNvPr id="17411" name="Rectangle 3"/>
          <p:cNvSpPr>
            <a:spLocks noChangeArrowheads="1"/>
          </p:cNvSpPr>
          <p:nvPr/>
        </p:nvSpPr>
        <p:spPr bwMode="auto">
          <a:xfrm>
            <a:off x="106363" y="1196975"/>
            <a:ext cx="8785225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69900" indent="-4699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CC0000"/>
              </a:buClr>
              <a:buFont typeface="Wingdings" pitchFamily="2" charset="2"/>
              <a:buChar char="n"/>
            </a:pPr>
            <a:r>
              <a:rPr lang="en-US" altLang="zh-CN" sz="2600">
                <a:solidFill>
                  <a:srgbClr val="000000"/>
                </a:solidFill>
                <a:latin typeface="黑体" pitchFamily="49" charset="-122"/>
              </a:rPr>
              <a:t> Layout:PCB</a:t>
            </a:r>
          </a:p>
          <a:p>
            <a:pPr eaLnBrk="1" hangingPunct="1">
              <a:spcBef>
                <a:spcPct val="0"/>
              </a:spcBef>
              <a:buClr>
                <a:srgbClr val="CC0000"/>
              </a:buClr>
              <a:buFont typeface="Wingdings" pitchFamily="2" charset="2"/>
              <a:buChar char="n"/>
            </a:pPr>
            <a:endParaRPr lang="en-US" altLang="zh-CN" sz="2600">
              <a:solidFill>
                <a:srgbClr val="000000"/>
              </a:solidFill>
              <a:latin typeface="黑体" pitchFamily="49" charset="-122"/>
            </a:endParaRPr>
          </a:p>
        </p:txBody>
      </p:sp>
      <p:pic>
        <p:nvPicPr>
          <p:cNvPr id="1802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44500" y="1879600"/>
            <a:ext cx="8240713" cy="4498975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3"/>
          <p:cNvSpPr>
            <a:spLocks noChangeArrowheads="1"/>
          </p:cNvSpPr>
          <p:nvPr/>
        </p:nvSpPr>
        <p:spPr bwMode="auto">
          <a:xfrm>
            <a:off x="106363" y="1268413"/>
            <a:ext cx="8785225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69900" indent="-4699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 eaLnBrk="1" hangingPunct="1">
              <a:spcBef>
                <a:spcPct val="30000"/>
              </a:spcBef>
              <a:spcAft>
                <a:spcPct val="20000"/>
              </a:spcAft>
              <a:buClr>
                <a:srgbClr val="CC0000"/>
              </a:buClr>
              <a:buFont typeface="Wingdings" pitchFamily="2" charset="2"/>
              <a:buChar char="n"/>
            </a:pPr>
            <a:r>
              <a:rPr lang="zh-CN" altLang="en-US" sz="2600" dirty="0">
                <a:solidFill>
                  <a:srgbClr val="000000"/>
                </a:solidFill>
                <a:latin typeface="黑体" pitchFamily="49" charset="-122"/>
              </a:rPr>
              <a:t>建立</a:t>
            </a:r>
            <a:r>
              <a:rPr lang="en-US" altLang="zh-CN" sz="2600" dirty="0">
                <a:solidFill>
                  <a:srgbClr val="000000"/>
                </a:solidFill>
                <a:latin typeface="黑体" pitchFamily="49" charset="-122"/>
              </a:rPr>
              <a:t>CSV</a:t>
            </a:r>
            <a:r>
              <a:rPr lang="zh-CN" altLang="en-US" sz="2600" dirty="0">
                <a:solidFill>
                  <a:srgbClr val="000000"/>
                </a:solidFill>
                <a:latin typeface="黑体" pitchFamily="49" charset="-122"/>
              </a:rPr>
              <a:t>文件</a:t>
            </a:r>
            <a:endParaRPr lang="en-US" altLang="zh-CN" sz="2600" dirty="0">
              <a:solidFill>
                <a:srgbClr val="00B050"/>
              </a:solidFill>
              <a:latin typeface="黑体" pitchFamily="49" charset="-122"/>
            </a:endParaRPr>
          </a:p>
        </p:txBody>
      </p:sp>
      <p:sp>
        <p:nvSpPr>
          <p:cNvPr id="18435" name="Text Box 3"/>
          <p:cNvSpPr txBox="1">
            <a:spLocks noChangeArrowheads="1"/>
          </p:cNvSpPr>
          <p:nvPr/>
        </p:nvSpPr>
        <p:spPr bwMode="gray">
          <a:xfrm>
            <a:off x="669925" y="404813"/>
            <a:ext cx="7789863" cy="671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lang="zh-CN" altLang="en-US" sz="3800" b="1">
                <a:solidFill>
                  <a:srgbClr val="0000FF"/>
                </a:solidFill>
                <a:latin typeface="Arial" charset="0"/>
              </a:rPr>
              <a:t>四、原理图建库</a:t>
            </a:r>
            <a:endParaRPr lang="en-US" altLang="zh-CN" sz="3800" b="1">
              <a:solidFill>
                <a:srgbClr val="0000FF"/>
              </a:solidFill>
              <a:latin typeface="Arial" charset="0"/>
            </a:endParaRPr>
          </a:p>
        </p:txBody>
      </p:sp>
      <p:pic>
        <p:nvPicPr>
          <p:cNvPr id="19464" name="Picture 8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055813" y="1824038"/>
            <a:ext cx="4886325" cy="4625975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3"/>
          <p:cNvSpPr>
            <a:spLocks noChangeArrowheads="1"/>
          </p:cNvSpPr>
          <p:nvPr/>
        </p:nvSpPr>
        <p:spPr bwMode="auto">
          <a:xfrm>
            <a:off x="644277" y="1428552"/>
            <a:ext cx="8785225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69900" indent="-4699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 marL="0" indent="0" eaLnBrk="1" hangingPunct="1">
              <a:spcBef>
                <a:spcPct val="30000"/>
              </a:spcBef>
              <a:spcAft>
                <a:spcPct val="20000"/>
              </a:spcAft>
              <a:buClr>
                <a:srgbClr val="CC0000"/>
              </a:buClr>
              <a:buNone/>
            </a:pPr>
            <a:r>
              <a:rPr lang="en-US" altLang="zh-CN" sz="2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CSV</a:t>
            </a:r>
            <a:r>
              <a:rPr lang="zh-CN" altLang="en-US" sz="2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文件格式：</a:t>
            </a:r>
            <a:endParaRPr lang="en-US" altLang="zh-CN" sz="26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spcBef>
                <a:spcPct val="30000"/>
              </a:spcBef>
              <a:spcAft>
                <a:spcPct val="20000"/>
              </a:spcAft>
              <a:buClr>
                <a:srgbClr val="CC0000"/>
              </a:buClr>
              <a:buFont typeface="Wingdings" panose="05000000000000000000" pitchFamily="2" charset="2"/>
              <a:buChar char="n"/>
            </a:pPr>
            <a:r>
              <a:rPr lang="en-US" altLang="zh-CN" sz="26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part_number</a:t>
            </a:r>
            <a:r>
              <a:rPr lang="en-US" altLang="zh-CN" sz="2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zh-CN" altLang="en-US" sz="2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完整器件型号</a:t>
            </a:r>
            <a:endParaRPr lang="en-US" altLang="zh-CN" sz="26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spcBef>
                <a:spcPct val="30000"/>
              </a:spcBef>
              <a:spcAft>
                <a:spcPct val="20000"/>
              </a:spcAft>
              <a:buClr>
                <a:srgbClr val="CC0000"/>
              </a:buClr>
              <a:buFont typeface="Wingdings" panose="05000000000000000000" pitchFamily="2" charset="2"/>
              <a:buChar char="n"/>
            </a:pPr>
            <a:r>
              <a:rPr lang="en-US" altLang="zh-CN" sz="2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class: </a:t>
            </a:r>
            <a:r>
              <a:rPr lang="zh-CN" altLang="en-US" sz="2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器件类型，</a:t>
            </a:r>
            <a:r>
              <a:rPr lang="en-US" altLang="zh-CN" sz="2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IC, DISCRETE …</a:t>
            </a:r>
          </a:p>
          <a:p>
            <a:pPr eaLnBrk="1" hangingPunct="1">
              <a:spcBef>
                <a:spcPct val="30000"/>
              </a:spcBef>
              <a:spcAft>
                <a:spcPct val="20000"/>
              </a:spcAft>
              <a:buClr>
                <a:srgbClr val="CC0000"/>
              </a:buClr>
              <a:buFont typeface="Wingdings" panose="05000000000000000000" pitchFamily="2" charset="2"/>
              <a:buChar char="n"/>
            </a:pPr>
            <a:r>
              <a:rPr lang="en-US" altLang="zh-CN" sz="2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PHYS_DES_PRE: </a:t>
            </a:r>
            <a:r>
              <a:rPr lang="zh-CN" altLang="en-US" sz="2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器件标号前缀</a:t>
            </a:r>
            <a:endParaRPr lang="en-US" altLang="zh-CN" sz="26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spcBef>
                <a:spcPct val="30000"/>
              </a:spcBef>
              <a:spcAft>
                <a:spcPct val="20000"/>
              </a:spcAft>
              <a:buClr>
                <a:srgbClr val="CC0000"/>
              </a:buClr>
              <a:buFont typeface="Wingdings" panose="05000000000000000000" pitchFamily="2" charset="2"/>
              <a:buChar char="n"/>
            </a:pPr>
            <a:r>
              <a:rPr lang="en-US" altLang="zh-CN" sz="26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jedec_type</a:t>
            </a:r>
            <a:r>
              <a:rPr lang="en-US" altLang="zh-CN" sz="2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PCB</a:t>
            </a:r>
            <a:r>
              <a:rPr lang="zh-CN" altLang="en-US" sz="2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封装名称</a:t>
            </a:r>
            <a:endParaRPr lang="en-US" altLang="zh-CN" sz="26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spcBef>
                <a:spcPct val="30000"/>
              </a:spcBef>
              <a:spcAft>
                <a:spcPct val="20000"/>
              </a:spcAft>
              <a:buClr>
                <a:srgbClr val="CC0000"/>
              </a:buClr>
              <a:buFont typeface="Wingdings" panose="05000000000000000000" pitchFamily="2" charset="2"/>
              <a:buChar char="n"/>
            </a:pPr>
            <a:r>
              <a:rPr lang="en-US" altLang="zh-CN" sz="26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body_name</a:t>
            </a:r>
            <a:r>
              <a:rPr lang="en-US" altLang="zh-CN" sz="2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zh-CN" altLang="en-US" sz="2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器件通俗叫法</a:t>
            </a:r>
            <a:endParaRPr lang="en-US" altLang="zh-CN" sz="26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spcBef>
                <a:spcPct val="30000"/>
              </a:spcBef>
              <a:spcAft>
                <a:spcPct val="20000"/>
              </a:spcAft>
              <a:buClr>
                <a:srgbClr val="CC0000"/>
              </a:buClr>
              <a:buFont typeface="Wingdings" panose="05000000000000000000" pitchFamily="2" charset="2"/>
              <a:buChar char="n"/>
            </a:pPr>
            <a:endParaRPr lang="en-US" altLang="zh-CN" sz="26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435" name="Text Box 3"/>
          <p:cNvSpPr txBox="1">
            <a:spLocks noChangeArrowheads="1"/>
          </p:cNvSpPr>
          <p:nvPr/>
        </p:nvSpPr>
        <p:spPr bwMode="gray">
          <a:xfrm>
            <a:off x="669925" y="404813"/>
            <a:ext cx="7789863" cy="671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lang="zh-CN" altLang="en-US" sz="3800" b="1">
                <a:solidFill>
                  <a:srgbClr val="0000FF"/>
                </a:solidFill>
                <a:latin typeface="Arial" charset="0"/>
              </a:rPr>
              <a:t>四、原理图建库</a:t>
            </a:r>
            <a:endParaRPr lang="en-US" altLang="zh-CN" sz="3800" b="1">
              <a:solidFill>
                <a:srgbClr val="0000FF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0252363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ext Box 3"/>
          <p:cNvSpPr txBox="1">
            <a:spLocks noChangeArrowheads="1"/>
          </p:cNvSpPr>
          <p:nvPr/>
        </p:nvSpPr>
        <p:spPr bwMode="gray">
          <a:xfrm>
            <a:off x="669925" y="404813"/>
            <a:ext cx="7789863" cy="671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lang="zh-CN" altLang="en-US" sz="3800" b="1">
                <a:solidFill>
                  <a:srgbClr val="0000FF"/>
                </a:solidFill>
                <a:latin typeface="Arial" charset="0"/>
              </a:rPr>
              <a:t>四、原理图建库</a:t>
            </a:r>
            <a:endParaRPr lang="en-US" altLang="zh-CN" sz="3800" b="1">
              <a:solidFill>
                <a:srgbClr val="0000FF"/>
              </a:solidFill>
              <a:latin typeface="Arial" charset="0"/>
            </a:endParaRPr>
          </a:p>
        </p:txBody>
      </p:sp>
      <p:sp>
        <p:nvSpPr>
          <p:cNvPr id="19459" name="Rectangle 3"/>
          <p:cNvSpPr>
            <a:spLocks noChangeArrowheads="1"/>
          </p:cNvSpPr>
          <p:nvPr/>
        </p:nvSpPr>
        <p:spPr bwMode="auto">
          <a:xfrm>
            <a:off x="395288" y="1268413"/>
            <a:ext cx="82804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69900" indent="-4699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 eaLnBrk="1" hangingPunct="1">
              <a:spcBef>
                <a:spcPct val="30000"/>
              </a:spcBef>
              <a:spcAft>
                <a:spcPct val="20000"/>
              </a:spcAft>
              <a:buFont typeface="Wingdings" pitchFamily="2" charset="2"/>
              <a:buChar char="n"/>
            </a:pPr>
            <a:r>
              <a:rPr lang="zh-CN" altLang="en-US" sz="2600">
                <a:latin typeface="黑体" pitchFamily="49" charset="-122"/>
              </a:rPr>
              <a:t>使用</a:t>
            </a:r>
            <a:r>
              <a:rPr lang="en-US" altLang="zh-CN" sz="2600">
                <a:latin typeface="黑体" pitchFamily="49" charset="-122"/>
              </a:rPr>
              <a:t>Part Developer </a:t>
            </a:r>
            <a:r>
              <a:rPr lang="zh-CN" altLang="en-US" sz="2600">
                <a:latin typeface="黑体" pitchFamily="49" charset="-122"/>
              </a:rPr>
              <a:t>导入</a:t>
            </a:r>
            <a:r>
              <a:rPr lang="en-US" altLang="zh-CN" sz="2600">
                <a:latin typeface="黑体" pitchFamily="49" charset="-122"/>
              </a:rPr>
              <a:t>CSV</a:t>
            </a:r>
            <a:r>
              <a:rPr lang="zh-CN" altLang="en-US" sz="2600">
                <a:latin typeface="黑体" pitchFamily="49" charset="-122"/>
              </a:rPr>
              <a:t>文件</a:t>
            </a:r>
            <a:endParaRPr lang="zh-CN" altLang="en-US" sz="2600">
              <a:solidFill>
                <a:srgbClr val="00B050"/>
              </a:solidFill>
              <a:latin typeface="黑体" pitchFamily="49" charset="-122"/>
            </a:endParaRPr>
          </a:p>
        </p:txBody>
      </p:sp>
      <p:pic>
        <p:nvPicPr>
          <p:cNvPr id="21517" name="Picture 1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71550" y="2157413"/>
            <a:ext cx="2211388" cy="4173537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  <p:pic>
        <p:nvPicPr>
          <p:cNvPr id="21519" name="Picture 1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067175" y="2490788"/>
            <a:ext cx="3876675" cy="350520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40232905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ext Box 3"/>
          <p:cNvSpPr txBox="1">
            <a:spLocks noChangeArrowheads="1"/>
          </p:cNvSpPr>
          <p:nvPr/>
        </p:nvSpPr>
        <p:spPr bwMode="gray">
          <a:xfrm>
            <a:off x="669925" y="404813"/>
            <a:ext cx="7789863" cy="671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lang="zh-CN" altLang="en-US" sz="3800" b="1">
                <a:solidFill>
                  <a:srgbClr val="0000FF"/>
                </a:solidFill>
                <a:latin typeface="Arial" charset="0"/>
              </a:rPr>
              <a:t>四、原理图建库</a:t>
            </a:r>
            <a:endParaRPr lang="en-US" altLang="zh-CN" sz="3800" b="1">
              <a:solidFill>
                <a:srgbClr val="0000FF"/>
              </a:solidFill>
              <a:latin typeface="Arial" charset="0"/>
            </a:endParaRPr>
          </a:p>
        </p:txBody>
      </p:sp>
      <p:sp>
        <p:nvSpPr>
          <p:cNvPr id="20483" name="Rectangle 3"/>
          <p:cNvSpPr>
            <a:spLocks noChangeArrowheads="1"/>
          </p:cNvSpPr>
          <p:nvPr/>
        </p:nvSpPr>
        <p:spPr bwMode="auto">
          <a:xfrm>
            <a:off x="395288" y="1268413"/>
            <a:ext cx="82804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69900" indent="-4699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 eaLnBrk="1" hangingPunct="1">
              <a:spcBef>
                <a:spcPct val="30000"/>
              </a:spcBef>
              <a:spcAft>
                <a:spcPct val="20000"/>
              </a:spcAft>
              <a:buFont typeface="Wingdings" pitchFamily="2" charset="2"/>
              <a:buChar char="n"/>
            </a:pPr>
            <a:r>
              <a:rPr lang="zh-CN" altLang="en-US" sz="2600">
                <a:latin typeface="黑体" pitchFamily="49" charset="-122"/>
              </a:rPr>
              <a:t>使用</a:t>
            </a:r>
            <a:r>
              <a:rPr lang="en-US" altLang="zh-CN" sz="2600">
                <a:latin typeface="黑体" pitchFamily="49" charset="-122"/>
              </a:rPr>
              <a:t>Part Developer </a:t>
            </a:r>
            <a:r>
              <a:rPr lang="zh-CN" altLang="en-US" sz="2600">
                <a:latin typeface="黑体" pitchFamily="49" charset="-122"/>
              </a:rPr>
              <a:t>导入</a:t>
            </a:r>
            <a:r>
              <a:rPr lang="en-US" altLang="zh-CN" sz="2600">
                <a:latin typeface="黑体" pitchFamily="49" charset="-122"/>
              </a:rPr>
              <a:t>CSV</a:t>
            </a:r>
            <a:r>
              <a:rPr lang="zh-CN" altLang="en-US" sz="2600">
                <a:latin typeface="黑体" pitchFamily="49" charset="-122"/>
              </a:rPr>
              <a:t>文件</a:t>
            </a:r>
            <a:endParaRPr lang="zh-CN" altLang="en-US" sz="2600">
              <a:solidFill>
                <a:srgbClr val="00B050"/>
              </a:solidFill>
              <a:latin typeface="黑体" pitchFamily="49" charset="-122"/>
            </a:endParaRPr>
          </a:p>
        </p:txBody>
      </p:sp>
      <p:pic>
        <p:nvPicPr>
          <p:cNvPr id="19456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540000" y="2205038"/>
            <a:ext cx="3990975" cy="3951287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ext Box 3"/>
          <p:cNvSpPr txBox="1">
            <a:spLocks noChangeArrowheads="1"/>
          </p:cNvSpPr>
          <p:nvPr/>
        </p:nvSpPr>
        <p:spPr bwMode="gray">
          <a:xfrm>
            <a:off x="669925" y="404813"/>
            <a:ext cx="7789863" cy="671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lang="zh-CN" altLang="en-US" sz="3800" b="1">
                <a:solidFill>
                  <a:srgbClr val="0000FF"/>
                </a:solidFill>
                <a:latin typeface="Arial" charset="0"/>
              </a:rPr>
              <a:t>四、原理图建库</a:t>
            </a:r>
            <a:endParaRPr lang="en-US" altLang="zh-CN" sz="3800" b="1">
              <a:solidFill>
                <a:srgbClr val="0000FF"/>
              </a:solidFill>
              <a:latin typeface="Arial" charset="0"/>
            </a:endParaRPr>
          </a:p>
        </p:txBody>
      </p:sp>
      <p:sp>
        <p:nvSpPr>
          <p:cNvPr id="21507" name="Rectangle 3"/>
          <p:cNvSpPr>
            <a:spLocks noChangeArrowheads="1"/>
          </p:cNvSpPr>
          <p:nvPr/>
        </p:nvSpPr>
        <p:spPr bwMode="auto">
          <a:xfrm>
            <a:off x="395288" y="1268413"/>
            <a:ext cx="82804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69900" indent="-4699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 eaLnBrk="1" hangingPunct="1">
              <a:spcBef>
                <a:spcPct val="30000"/>
              </a:spcBef>
              <a:spcAft>
                <a:spcPct val="20000"/>
              </a:spcAft>
              <a:buFont typeface="Wingdings" pitchFamily="2" charset="2"/>
              <a:buChar char="n"/>
            </a:pPr>
            <a:r>
              <a:rPr lang="zh-CN" altLang="en-US" sz="2600">
                <a:latin typeface="黑体" pitchFamily="49" charset="-122"/>
              </a:rPr>
              <a:t>使用</a:t>
            </a:r>
            <a:r>
              <a:rPr lang="en-US" altLang="zh-CN" sz="2600">
                <a:latin typeface="黑体" pitchFamily="49" charset="-122"/>
              </a:rPr>
              <a:t>Part Developer </a:t>
            </a:r>
            <a:r>
              <a:rPr lang="zh-CN" altLang="en-US" sz="2600">
                <a:latin typeface="黑体" pitchFamily="49" charset="-122"/>
              </a:rPr>
              <a:t>导入</a:t>
            </a:r>
            <a:r>
              <a:rPr lang="en-US" altLang="zh-CN" sz="2600">
                <a:latin typeface="黑体" pitchFamily="49" charset="-122"/>
              </a:rPr>
              <a:t>CSV</a:t>
            </a:r>
            <a:r>
              <a:rPr lang="zh-CN" altLang="en-US" sz="2600">
                <a:latin typeface="黑体" pitchFamily="49" charset="-122"/>
              </a:rPr>
              <a:t>文件</a:t>
            </a:r>
            <a:endParaRPr lang="zh-CN" altLang="en-US" sz="2600">
              <a:solidFill>
                <a:srgbClr val="00B050"/>
              </a:solidFill>
              <a:latin typeface="黑体" pitchFamily="49" charset="-122"/>
            </a:endParaRPr>
          </a:p>
        </p:txBody>
      </p:sp>
      <p:pic>
        <p:nvPicPr>
          <p:cNvPr id="19558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81125" y="2051050"/>
            <a:ext cx="6367463" cy="440690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ext Box 3"/>
          <p:cNvSpPr txBox="1">
            <a:spLocks noChangeArrowheads="1"/>
          </p:cNvSpPr>
          <p:nvPr/>
        </p:nvSpPr>
        <p:spPr bwMode="gray">
          <a:xfrm>
            <a:off x="669925" y="404813"/>
            <a:ext cx="7789863" cy="671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lang="zh-CN" altLang="en-US" sz="3800" b="1">
                <a:solidFill>
                  <a:srgbClr val="0000FF"/>
                </a:solidFill>
                <a:latin typeface="Arial" charset="0"/>
              </a:rPr>
              <a:t>四、原理图建库</a:t>
            </a:r>
            <a:endParaRPr lang="en-US" altLang="zh-CN" sz="3800" b="1">
              <a:solidFill>
                <a:srgbClr val="0000FF"/>
              </a:solidFill>
              <a:latin typeface="Arial" charset="0"/>
            </a:endParaRPr>
          </a:p>
        </p:txBody>
      </p:sp>
      <p:sp>
        <p:nvSpPr>
          <p:cNvPr id="22531" name="Rectangle 3"/>
          <p:cNvSpPr>
            <a:spLocks noChangeArrowheads="1"/>
          </p:cNvSpPr>
          <p:nvPr/>
        </p:nvSpPr>
        <p:spPr bwMode="auto">
          <a:xfrm>
            <a:off x="395288" y="1268413"/>
            <a:ext cx="82804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69900" indent="-4699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 eaLnBrk="1" hangingPunct="1">
              <a:spcBef>
                <a:spcPct val="30000"/>
              </a:spcBef>
              <a:spcAft>
                <a:spcPct val="20000"/>
              </a:spcAft>
              <a:buFont typeface="Wingdings" pitchFamily="2" charset="2"/>
              <a:buChar char="n"/>
            </a:pPr>
            <a:r>
              <a:rPr lang="zh-CN" altLang="en-US" sz="2600">
                <a:latin typeface="黑体" pitchFamily="49" charset="-122"/>
              </a:rPr>
              <a:t>使用</a:t>
            </a:r>
            <a:r>
              <a:rPr lang="en-US" altLang="zh-CN" sz="2600">
                <a:latin typeface="黑体" pitchFamily="49" charset="-122"/>
              </a:rPr>
              <a:t>Part Developer </a:t>
            </a:r>
            <a:r>
              <a:rPr lang="zh-CN" altLang="en-US" sz="2600">
                <a:latin typeface="黑体" pitchFamily="49" charset="-122"/>
              </a:rPr>
              <a:t>导入</a:t>
            </a:r>
            <a:r>
              <a:rPr lang="en-US" altLang="zh-CN" sz="2600">
                <a:latin typeface="黑体" pitchFamily="49" charset="-122"/>
              </a:rPr>
              <a:t>CSV</a:t>
            </a:r>
            <a:r>
              <a:rPr lang="zh-CN" altLang="en-US" sz="2600">
                <a:latin typeface="黑体" pitchFamily="49" charset="-122"/>
              </a:rPr>
              <a:t>文件</a:t>
            </a:r>
            <a:endParaRPr lang="zh-CN" altLang="en-US" sz="2600">
              <a:solidFill>
                <a:srgbClr val="00B050"/>
              </a:solidFill>
              <a:latin typeface="黑体" pitchFamily="49" charset="-122"/>
            </a:endParaRPr>
          </a:p>
        </p:txBody>
      </p:sp>
      <p:pic>
        <p:nvPicPr>
          <p:cNvPr id="19661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69925" y="1989138"/>
            <a:ext cx="3744913" cy="420370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  <p:pic>
        <p:nvPicPr>
          <p:cNvPr id="196612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716463" y="1989138"/>
            <a:ext cx="3744912" cy="420370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ext Box 3"/>
          <p:cNvSpPr txBox="1">
            <a:spLocks noChangeArrowheads="1"/>
          </p:cNvSpPr>
          <p:nvPr/>
        </p:nvSpPr>
        <p:spPr bwMode="gray">
          <a:xfrm>
            <a:off x="669925" y="404813"/>
            <a:ext cx="7789863" cy="671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lang="zh-CN" altLang="en-US" sz="3800" b="1">
                <a:solidFill>
                  <a:srgbClr val="0000FF"/>
                </a:solidFill>
                <a:latin typeface="Arial" charset="0"/>
              </a:rPr>
              <a:t>四、原理图建库</a:t>
            </a:r>
            <a:endParaRPr lang="en-US" altLang="zh-CN" sz="3800" b="1">
              <a:solidFill>
                <a:srgbClr val="0000FF"/>
              </a:solidFill>
              <a:latin typeface="Arial" charset="0"/>
            </a:endParaRPr>
          </a:p>
        </p:txBody>
      </p:sp>
      <p:sp>
        <p:nvSpPr>
          <p:cNvPr id="23555" name="Rectangle 3"/>
          <p:cNvSpPr>
            <a:spLocks noChangeArrowheads="1"/>
          </p:cNvSpPr>
          <p:nvPr/>
        </p:nvSpPr>
        <p:spPr bwMode="auto">
          <a:xfrm>
            <a:off x="395288" y="1268413"/>
            <a:ext cx="82804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69900" indent="-4699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 eaLnBrk="1" hangingPunct="1">
              <a:spcBef>
                <a:spcPct val="30000"/>
              </a:spcBef>
              <a:spcAft>
                <a:spcPct val="20000"/>
              </a:spcAft>
              <a:buFont typeface="Wingdings" pitchFamily="2" charset="2"/>
              <a:buChar char="n"/>
            </a:pPr>
            <a:r>
              <a:rPr lang="zh-CN" altLang="en-US" sz="2600">
                <a:latin typeface="黑体" pitchFamily="49" charset="-122"/>
              </a:rPr>
              <a:t>使用</a:t>
            </a:r>
            <a:r>
              <a:rPr lang="en-US" altLang="zh-CN" sz="2600">
                <a:latin typeface="黑体" pitchFamily="49" charset="-122"/>
              </a:rPr>
              <a:t>Part Developer </a:t>
            </a:r>
            <a:r>
              <a:rPr lang="zh-CN" altLang="en-US" sz="2600">
                <a:latin typeface="黑体" pitchFamily="49" charset="-122"/>
              </a:rPr>
              <a:t>导入</a:t>
            </a:r>
            <a:r>
              <a:rPr lang="en-US" altLang="zh-CN" sz="2600">
                <a:latin typeface="黑体" pitchFamily="49" charset="-122"/>
              </a:rPr>
              <a:t>CSV</a:t>
            </a:r>
            <a:r>
              <a:rPr lang="zh-CN" altLang="en-US" sz="2600">
                <a:latin typeface="黑体" pitchFamily="49" charset="-122"/>
              </a:rPr>
              <a:t>文件</a:t>
            </a:r>
            <a:endParaRPr lang="zh-CN" altLang="en-US" sz="2600">
              <a:solidFill>
                <a:srgbClr val="00B050"/>
              </a:solidFill>
              <a:latin typeface="黑体" pitchFamily="49" charset="-122"/>
            </a:endParaRPr>
          </a:p>
        </p:txBody>
      </p:sp>
      <p:pic>
        <p:nvPicPr>
          <p:cNvPr id="19763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69925" y="1989138"/>
            <a:ext cx="3743325" cy="4200525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  <p:pic>
        <p:nvPicPr>
          <p:cNvPr id="197635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706938" y="1989138"/>
            <a:ext cx="3762375" cy="422275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ext Box 3"/>
          <p:cNvSpPr txBox="1">
            <a:spLocks noChangeArrowheads="1"/>
          </p:cNvSpPr>
          <p:nvPr/>
        </p:nvSpPr>
        <p:spPr bwMode="gray">
          <a:xfrm>
            <a:off x="669925" y="404813"/>
            <a:ext cx="7789863" cy="671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lang="zh-CN" altLang="en-US" sz="3800" b="1">
                <a:solidFill>
                  <a:srgbClr val="0000FF"/>
                </a:solidFill>
                <a:latin typeface="Arial" charset="0"/>
              </a:rPr>
              <a:t>四、原理图建库</a:t>
            </a:r>
            <a:endParaRPr lang="en-US" altLang="zh-CN" sz="3800" b="1">
              <a:solidFill>
                <a:srgbClr val="0000FF"/>
              </a:solidFill>
              <a:latin typeface="Arial" charset="0"/>
            </a:endParaRPr>
          </a:p>
        </p:txBody>
      </p:sp>
      <p:sp>
        <p:nvSpPr>
          <p:cNvPr id="24579" name="Rectangle 3"/>
          <p:cNvSpPr>
            <a:spLocks noChangeArrowheads="1"/>
          </p:cNvSpPr>
          <p:nvPr/>
        </p:nvSpPr>
        <p:spPr bwMode="auto">
          <a:xfrm>
            <a:off x="395288" y="1268413"/>
            <a:ext cx="82804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69900" indent="-4699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 eaLnBrk="1" hangingPunct="1">
              <a:spcBef>
                <a:spcPct val="30000"/>
              </a:spcBef>
              <a:spcAft>
                <a:spcPct val="20000"/>
              </a:spcAft>
              <a:buFont typeface="Wingdings" pitchFamily="2" charset="2"/>
              <a:buChar char="n"/>
            </a:pPr>
            <a:r>
              <a:rPr lang="zh-CN" altLang="en-US" sz="2600">
                <a:latin typeface="黑体" pitchFamily="49" charset="-122"/>
              </a:rPr>
              <a:t>编辑元件属性</a:t>
            </a:r>
            <a:endParaRPr lang="zh-CN" altLang="en-US" sz="2600">
              <a:solidFill>
                <a:srgbClr val="00B050"/>
              </a:solidFill>
              <a:latin typeface="黑体" pitchFamily="49" charset="-122"/>
            </a:endParaRPr>
          </a:p>
        </p:txBody>
      </p:sp>
      <p:pic>
        <p:nvPicPr>
          <p:cNvPr id="19865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20700" y="2036763"/>
            <a:ext cx="8088313" cy="441325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ext Box 3"/>
          <p:cNvSpPr txBox="1">
            <a:spLocks noChangeArrowheads="1"/>
          </p:cNvSpPr>
          <p:nvPr/>
        </p:nvSpPr>
        <p:spPr bwMode="gray">
          <a:xfrm>
            <a:off x="669925" y="404813"/>
            <a:ext cx="7789863" cy="671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lang="zh-CN" altLang="en-US" sz="3800" b="1">
                <a:solidFill>
                  <a:srgbClr val="0000FF"/>
                </a:solidFill>
                <a:latin typeface="Arial" charset="0"/>
              </a:rPr>
              <a:t>四、原理图建库</a:t>
            </a:r>
            <a:endParaRPr lang="en-US" altLang="zh-CN" sz="3800" b="1">
              <a:solidFill>
                <a:srgbClr val="0000FF"/>
              </a:solidFill>
              <a:latin typeface="Arial" charset="0"/>
            </a:endParaRPr>
          </a:p>
        </p:txBody>
      </p:sp>
      <p:sp>
        <p:nvSpPr>
          <p:cNvPr id="25603" name="Rectangle 3"/>
          <p:cNvSpPr>
            <a:spLocks noChangeArrowheads="1"/>
          </p:cNvSpPr>
          <p:nvPr/>
        </p:nvSpPr>
        <p:spPr bwMode="auto">
          <a:xfrm>
            <a:off x="395288" y="1268413"/>
            <a:ext cx="82804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69900" indent="-4699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 eaLnBrk="1" hangingPunct="1">
              <a:spcBef>
                <a:spcPct val="30000"/>
              </a:spcBef>
              <a:spcAft>
                <a:spcPct val="20000"/>
              </a:spcAft>
              <a:buFont typeface="Wingdings" pitchFamily="2" charset="2"/>
              <a:buChar char="n"/>
            </a:pPr>
            <a:r>
              <a:rPr lang="zh-CN" altLang="en-US" sz="2600">
                <a:latin typeface="黑体" pitchFamily="49" charset="-122"/>
              </a:rPr>
              <a:t>编辑元件属性</a:t>
            </a:r>
            <a:endParaRPr lang="zh-CN" altLang="en-US" sz="2600">
              <a:solidFill>
                <a:srgbClr val="00B050"/>
              </a:solidFill>
              <a:latin typeface="黑体" pitchFamily="49" charset="-122"/>
            </a:endParaRPr>
          </a:p>
        </p:txBody>
      </p:sp>
      <p:pic>
        <p:nvPicPr>
          <p:cNvPr id="19968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87450" y="1839913"/>
            <a:ext cx="6207125" cy="403860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ext Box 3"/>
          <p:cNvSpPr txBox="1">
            <a:spLocks noChangeArrowheads="1"/>
          </p:cNvSpPr>
          <p:nvPr/>
        </p:nvSpPr>
        <p:spPr bwMode="gray">
          <a:xfrm>
            <a:off x="669925" y="404813"/>
            <a:ext cx="7789863" cy="671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lang="zh-CN" altLang="en-US" sz="3800" b="1">
                <a:solidFill>
                  <a:srgbClr val="0000FF"/>
                </a:solidFill>
                <a:latin typeface="Arial" charset="0"/>
              </a:rPr>
              <a:t>一、背景介绍</a:t>
            </a:r>
            <a:endParaRPr lang="en-US" altLang="zh-CN" sz="3800" b="1">
              <a:solidFill>
                <a:srgbClr val="0000FF"/>
              </a:solidFill>
              <a:latin typeface="Arial" charset="0"/>
            </a:endParaRPr>
          </a:p>
        </p:txBody>
      </p:sp>
      <p:sp>
        <p:nvSpPr>
          <p:cNvPr id="6147" name="Rectangle 3"/>
          <p:cNvSpPr>
            <a:spLocks noChangeArrowheads="1"/>
          </p:cNvSpPr>
          <p:nvPr/>
        </p:nvSpPr>
        <p:spPr bwMode="auto">
          <a:xfrm>
            <a:off x="568325" y="1196975"/>
            <a:ext cx="7891463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69900" indent="-4699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 eaLnBrk="1" hangingPunct="1">
              <a:spcBef>
                <a:spcPct val="30000"/>
              </a:spcBef>
              <a:spcAft>
                <a:spcPct val="20000"/>
              </a:spcAft>
              <a:buClr>
                <a:srgbClr val="CC0000"/>
              </a:buClr>
              <a:buFont typeface="Wingdings" pitchFamily="2" charset="2"/>
              <a:buChar char="n"/>
            </a:pPr>
            <a:r>
              <a:rPr lang="en-US" altLang="zh-CN" sz="2600">
                <a:latin typeface="黑体" pitchFamily="49" charset="-122"/>
              </a:rPr>
              <a:t>EDA</a:t>
            </a:r>
            <a:r>
              <a:rPr lang="zh-CN" altLang="en-US" sz="2600">
                <a:latin typeface="黑体" pitchFamily="49" charset="-122"/>
              </a:rPr>
              <a:t>（</a:t>
            </a:r>
            <a:r>
              <a:rPr lang="en-US" altLang="zh-CN" sz="2600">
                <a:latin typeface="黑体" pitchFamily="49" charset="-122"/>
              </a:rPr>
              <a:t>Electronics Design Automation</a:t>
            </a:r>
            <a:r>
              <a:rPr lang="zh-CN" altLang="en-US" sz="2600">
                <a:latin typeface="黑体" pitchFamily="49" charset="-122"/>
              </a:rPr>
              <a:t>）工具</a:t>
            </a:r>
            <a:endParaRPr lang="en-US" altLang="zh-CN" sz="2600">
              <a:latin typeface="黑体" pitchFamily="49" charset="-122"/>
            </a:endParaRPr>
          </a:p>
        </p:txBody>
      </p:sp>
      <p:pic>
        <p:nvPicPr>
          <p:cNvPr id="6148" name="Picture 2" descr="https://gss2.bdstatic.com/9fo3dSag_xI4khGkpoWK1HF6hhy/baike/w%3D268/sign=035e5127972bd40742c7d4fb43889e9c/1f178a82b9014a90fc7989b2a9773912b31bee7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575" y="4868863"/>
            <a:ext cx="2143125" cy="93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9" name="Picture 4" descr="https://ss0.bdstatic.com/70cFuHSh_Q1YnxGkpoWK1HF6hhy/it/u=2497646076,3319826480&amp;fm=27&amp;gp=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3925" y="2262188"/>
            <a:ext cx="3001963" cy="161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0" name="Picture 6" descr="https://ss2.bdstatic.com/70cFvnSh_Q1YnxGkpoWK1HF6hhy/it/u=1908919525,2662159625&amp;fm=15&amp;gp=0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2262188"/>
            <a:ext cx="2562225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ext Box 3"/>
          <p:cNvSpPr txBox="1">
            <a:spLocks noChangeArrowheads="1"/>
          </p:cNvSpPr>
          <p:nvPr/>
        </p:nvSpPr>
        <p:spPr bwMode="gray">
          <a:xfrm>
            <a:off x="669925" y="404813"/>
            <a:ext cx="7789863" cy="671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lang="zh-CN" altLang="en-US" sz="3800" b="1">
                <a:solidFill>
                  <a:srgbClr val="0000FF"/>
                </a:solidFill>
                <a:latin typeface="Arial" charset="0"/>
              </a:rPr>
              <a:t>四、原理图建库</a:t>
            </a:r>
            <a:endParaRPr lang="en-US" altLang="zh-CN" sz="3800" b="1">
              <a:solidFill>
                <a:srgbClr val="0000FF"/>
              </a:solidFill>
              <a:latin typeface="Arial" charset="0"/>
            </a:endParaRPr>
          </a:p>
        </p:txBody>
      </p:sp>
      <p:sp>
        <p:nvSpPr>
          <p:cNvPr id="26627" name="Rectangle 3"/>
          <p:cNvSpPr>
            <a:spLocks noChangeArrowheads="1"/>
          </p:cNvSpPr>
          <p:nvPr/>
        </p:nvSpPr>
        <p:spPr bwMode="auto">
          <a:xfrm>
            <a:off x="395288" y="1268413"/>
            <a:ext cx="82804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69900" indent="-4699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 eaLnBrk="1" hangingPunct="1">
              <a:spcBef>
                <a:spcPct val="30000"/>
              </a:spcBef>
              <a:spcAft>
                <a:spcPct val="20000"/>
              </a:spcAft>
              <a:buFont typeface="Wingdings" pitchFamily="2" charset="2"/>
              <a:buChar char="n"/>
            </a:pPr>
            <a:r>
              <a:rPr lang="zh-CN" altLang="en-US" sz="2600">
                <a:latin typeface="黑体" pitchFamily="49" charset="-122"/>
              </a:rPr>
              <a:t>编辑元件属性</a:t>
            </a:r>
            <a:endParaRPr lang="zh-CN" altLang="en-US" sz="2600">
              <a:solidFill>
                <a:srgbClr val="00B050"/>
              </a:solidFill>
              <a:latin typeface="黑体" pitchFamily="49" charset="-122"/>
            </a:endParaRPr>
          </a:p>
        </p:txBody>
      </p:sp>
      <p:pic>
        <p:nvPicPr>
          <p:cNvPr id="20070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92500" y="1497013"/>
            <a:ext cx="3616325" cy="294005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  <p:pic>
        <p:nvPicPr>
          <p:cNvPr id="20070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08000" y="4572000"/>
            <a:ext cx="8113713" cy="133350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ext Box 3"/>
          <p:cNvSpPr txBox="1">
            <a:spLocks noChangeArrowheads="1"/>
          </p:cNvSpPr>
          <p:nvPr/>
        </p:nvSpPr>
        <p:spPr bwMode="gray">
          <a:xfrm>
            <a:off x="669925" y="404813"/>
            <a:ext cx="7789863" cy="671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lang="zh-CN" altLang="en-US" sz="3800" b="1">
                <a:solidFill>
                  <a:srgbClr val="0000FF"/>
                </a:solidFill>
                <a:latin typeface="Arial" charset="0"/>
              </a:rPr>
              <a:t>四、原理图建库</a:t>
            </a:r>
            <a:endParaRPr lang="en-US" altLang="zh-CN" sz="3800" b="1">
              <a:solidFill>
                <a:srgbClr val="0000FF"/>
              </a:solidFill>
              <a:latin typeface="Arial" charset="0"/>
            </a:endParaRPr>
          </a:p>
        </p:txBody>
      </p:sp>
      <p:sp>
        <p:nvSpPr>
          <p:cNvPr id="27651" name="Rectangle 3"/>
          <p:cNvSpPr>
            <a:spLocks noChangeArrowheads="1"/>
          </p:cNvSpPr>
          <p:nvPr/>
        </p:nvSpPr>
        <p:spPr bwMode="auto">
          <a:xfrm>
            <a:off x="395288" y="1268413"/>
            <a:ext cx="82804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69900" indent="-4699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 eaLnBrk="1" hangingPunct="1">
              <a:spcBef>
                <a:spcPct val="30000"/>
              </a:spcBef>
              <a:spcAft>
                <a:spcPct val="20000"/>
              </a:spcAft>
              <a:buFont typeface="Wingdings" pitchFamily="2" charset="2"/>
              <a:buChar char="n"/>
            </a:pPr>
            <a:r>
              <a:rPr lang="zh-CN" altLang="en-US" sz="2600">
                <a:latin typeface="黑体" pitchFamily="49" charset="-122"/>
              </a:rPr>
              <a:t>调整元件外框和管脚位置</a:t>
            </a:r>
            <a:endParaRPr lang="zh-CN" altLang="en-US" sz="2600">
              <a:solidFill>
                <a:srgbClr val="00B050"/>
              </a:solidFill>
              <a:latin typeface="黑体" pitchFamily="49" charset="-122"/>
            </a:endParaRPr>
          </a:p>
        </p:txBody>
      </p:sp>
      <p:pic>
        <p:nvPicPr>
          <p:cNvPr id="20173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9750" y="2060575"/>
            <a:ext cx="7932738" cy="3024188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ext Box 3"/>
          <p:cNvSpPr txBox="1">
            <a:spLocks noChangeArrowheads="1"/>
          </p:cNvSpPr>
          <p:nvPr/>
        </p:nvSpPr>
        <p:spPr bwMode="gray">
          <a:xfrm>
            <a:off x="669925" y="404813"/>
            <a:ext cx="7789863" cy="671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lang="zh-CN" altLang="en-US" sz="3800" b="1">
                <a:solidFill>
                  <a:srgbClr val="0000FF"/>
                </a:solidFill>
                <a:latin typeface="Arial" charset="0"/>
              </a:rPr>
              <a:t>四、原理图建库</a:t>
            </a:r>
            <a:endParaRPr lang="en-US" altLang="zh-CN" sz="3800" b="1">
              <a:solidFill>
                <a:srgbClr val="0000FF"/>
              </a:solidFill>
              <a:latin typeface="Arial" charset="0"/>
            </a:endParaRPr>
          </a:p>
        </p:txBody>
      </p:sp>
      <p:sp>
        <p:nvSpPr>
          <p:cNvPr id="28675" name="Rectangle 3"/>
          <p:cNvSpPr>
            <a:spLocks noChangeArrowheads="1"/>
          </p:cNvSpPr>
          <p:nvPr/>
        </p:nvSpPr>
        <p:spPr bwMode="auto">
          <a:xfrm>
            <a:off x="395288" y="1268413"/>
            <a:ext cx="82804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69900" indent="-4699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 eaLnBrk="1" hangingPunct="1">
              <a:spcBef>
                <a:spcPct val="30000"/>
              </a:spcBef>
              <a:spcAft>
                <a:spcPct val="20000"/>
              </a:spcAft>
              <a:buFont typeface="Wingdings" pitchFamily="2" charset="2"/>
              <a:buChar char="n"/>
            </a:pPr>
            <a:r>
              <a:rPr lang="zh-CN" altLang="en-US" sz="2600">
                <a:latin typeface="黑体" pitchFamily="49" charset="-122"/>
              </a:rPr>
              <a:t>调整元件外框和管脚位置</a:t>
            </a:r>
            <a:endParaRPr lang="zh-CN" altLang="en-US" sz="2600">
              <a:solidFill>
                <a:srgbClr val="00B050"/>
              </a:solidFill>
              <a:latin typeface="黑体" pitchFamily="49" charset="-122"/>
            </a:endParaRPr>
          </a:p>
        </p:txBody>
      </p:sp>
      <p:pic>
        <p:nvPicPr>
          <p:cNvPr id="20275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34963" y="2060575"/>
            <a:ext cx="8340725" cy="3211513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ext Box 3"/>
          <p:cNvSpPr txBox="1">
            <a:spLocks noChangeArrowheads="1"/>
          </p:cNvSpPr>
          <p:nvPr/>
        </p:nvSpPr>
        <p:spPr bwMode="gray">
          <a:xfrm>
            <a:off x="669925" y="404813"/>
            <a:ext cx="7789863" cy="671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lang="zh-CN" altLang="en-US" sz="3800" b="1">
                <a:solidFill>
                  <a:srgbClr val="0000FF"/>
                </a:solidFill>
                <a:latin typeface="Arial" charset="0"/>
              </a:rPr>
              <a:t>四、原理图建库</a:t>
            </a:r>
            <a:endParaRPr lang="en-US" altLang="zh-CN" sz="3800" b="1">
              <a:solidFill>
                <a:srgbClr val="0000FF"/>
              </a:solidFill>
              <a:latin typeface="Arial" charset="0"/>
            </a:endParaRPr>
          </a:p>
        </p:txBody>
      </p:sp>
      <p:sp>
        <p:nvSpPr>
          <p:cNvPr id="29699" name="Rectangle 3"/>
          <p:cNvSpPr>
            <a:spLocks noChangeArrowheads="1"/>
          </p:cNvSpPr>
          <p:nvPr/>
        </p:nvSpPr>
        <p:spPr bwMode="auto">
          <a:xfrm>
            <a:off x="395288" y="1268413"/>
            <a:ext cx="82804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69900" indent="-4699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 eaLnBrk="1" hangingPunct="1">
              <a:spcBef>
                <a:spcPct val="30000"/>
              </a:spcBef>
              <a:spcAft>
                <a:spcPct val="20000"/>
              </a:spcAft>
              <a:buFont typeface="Wingdings" pitchFamily="2" charset="2"/>
              <a:buChar char="n"/>
            </a:pPr>
            <a:r>
              <a:rPr lang="zh-CN" altLang="en-US" sz="2600">
                <a:latin typeface="黑体" pitchFamily="49" charset="-122"/>
              </a:rPr>
              <a:t>调整元件外框和管脚位置</a:t>
            </a:r>
            <a:endParaRPr lang="zh-CN" altLang="en-US" sz="2600">
              <a:solidFill>
                <a:srgbClr val="00B050"/>
              </a:solidFill>
              <a:latin typeface="黑体" pitchFamily="49" charset="-122"/>
            </a:endParaRPr>
          </a:p>
        </p:txBody>
      </p:sp>
      <p:pic>
        <p:nvPicPr>
          <p:cNvPr id="20377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95513" y="2133600"/>
            <a:ext cx="4870450" cy="4046538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ext Box 3"/>
          <p:cNvSpPr txBox="1">
            <a:spLocks noChangeArrowheads="1"/>
          </p:cNvSpPr>
          <p:nvPr/>
        </p:nvSpPr>
        <p:spPr bwMode="gray">
          <a:xfrm>
            <a:off x="669925" y="404813"/>
            <a:ext cx="7789863" cy="671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lang="zh-CN" altLang="en-US" sz="3800" b="1">
                <a:solidFill>
                  <a:srgbClr val="0000FF"/>
                </a:solidFill>
                <a:latin typeface="Arial" charset="0"/>
              </a:rPr>
              <a:t>四、原理图建库</a:t>
            </a:r>
            <a:endParaRPr lang="en-US" altLang="zh-CN" sz="3800" b="1">
              <a:solidFill>
                <a:srgbClr val="0000FF"/>
              </a:solidFill>
              <a:latin typeface="Arial" charset="0"/>
            </a:endParaRPr>
          </a:p>
        </p:txBody>
      </p:sp>
      <p:sp>
        <p:nvSpPr>
          <p:cNvPr id="30723" name="Rectangle 3"/>
          <p:cNvSpPr>
            <a:spLocks noChangeArrowheads="1"/>
          </p:cNvSpPr>
          <p:nvPr/>
        </p:nvSpPr>
        <p:spPr bwMode="auto">
          <a:xfrm>
            <a:off x="395288" y="1268413"/>
            <a:ext cx="82804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69900" indent="-4699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 eaLnBrk="1" hangingPunct="1">
              <a:spcBef>
                <a:spcPct val="30000"/>
              </a:spcBef>
              <a:spcAft>
                <a:spcPct val="20000"/>
              </a:spcAft>
              <a:buFont typeface="Wingdings" pitchFamily="2" charset="2"/>
              <a:buChar char="n"/>
            </a:pPr>
            <a:r>
              <a:rPr lang="zh-CN" altLang="en-US" sz="2600">
                <a:latin typeface="黑体" pitchFamily="49" charset="-122"/>
              </a:rPr>
              <a:t>添加</a:t>
            </a:r>
            <a:r>
              <a:rPr lang="en-US" altLang="zh-CN" sz="2600">
                <a:latin typeface="黑体" pitchFamily="49" charset="-122"/>
              </a:rPr>
              <a:t>Part Table File</a:t>
            </a:r>
            <a:endParaRPr lang="zh-CN" altLang="en-US" sz="2600">
              <a:solidFill>
                <a:srgbClr val="00B050"/>
              </a:solidFill>
              <a:latin typeface="黑体" pitchFamily="49" charset="-122"/>
            </a:endParaRPr>
          </a:p>
        </p:txBody>
      </p:sp>
      <p:pic>
        <p:nvPicPr>
          <p:cNvPr id="20480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00113" y="2060575"/>
            <a:ext cx="2895600" cy="3781425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  <p:pic>
        <p:nvPicPr>
          <p:cNvPr id="204803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211638" y="2036763"/>
            <a:ext cx="4122737" cy="382905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ext Box 3"/>
          <p:cNvSpPr txBox="1">
            <a:spLocks noChangeArrowheads="1"/>
          </p:cNvSpPr>
          <p:nvPr/>
        </p:nvSpPr>
        <p:spPr bwMode="gray">
          <a:xfrm>
            <a:off x="669925" y="404813"/>
            <a:ext cx="7789863" cy="671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lang="zh-CN" altLang="en-US" sz="3800" b="1">
                <a:solidFill>
                  <a:srgbClr val="0000FF"/>
                </a:solidFill>
                <a:latin typeface="Arial" charset="0"/>
              </a:rPr>
              <a:t>四、原理图建库</a:t>
            </a:r>
            <a:endParaRPr lang="en-US" altLang="zh-CN" sz="3800" b="1">
              <a:solidFill>
                <a:srgbClr val="0000FF"/>
              </a:solidFill>
              <a:latin typeface="Arial" charset="0"/>
            </a:endParaRPr>
          </a:p>
        </p:txBody>
      </p:sp>
      <p:sp>
        <p:nvSpPr>
          <p:cNvPr id="31747" name="Rectangle 3"/>
          <p:cNvSpPr>
            <a:spLocks noChangeArrowheads="1"/>
          </p:cNvSpPr>
          <p:nvPr/>
        </p:nvSpPr>
        <p:spPr bwMode="auto">
          <a:xfrm>
            <a:off x="395288" y="1268413"/>
            <a:ext cx="82804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69900" indent="-4699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 eaLnBrk="1" hangingPunct="1">
              <a:spcBef>
                <a:spcPct val="30000"/>
              </a:spcBef>
              <a:spcAft>
                <a:spcPct val="20000"/>
              </a:spcAft>
              <a:buFont typeface="Wingdings" pitchFamily="2" charset="2"/>
              <a:buChar char="n"/>
            </a:pPr>
            <a:r>
              <a:rPr lang="zh-CN" altLang="en-US" sz="2600">
                <a:latin typeface="黑体" pitchFamily="49" charset="-122"/>
              </a:rPr>
              <a:t>添加</a:t>
            </a:r>
            <a:r>
              <a:rPr lang="en-US" altLang="zh-CN" sz="2600">
                <a:latin typeface="黑体" pitchFamily="49" charset="-122"/>
              </a:rPr>
              <a:t>Part Table File</a:t>
            </a:r>
            <a:endParaRPr lang="zh-CN" altLang="en-US" sz="2600">
              <a:solidFill>
                <a:srgbClr val="00B050"/>
              </a:solidFill>
              <a:latin typeface="黑体" pitchFamily="49" charset="-122"/>
            </a:endParaRPr>
          </a:p>
        </p:txBody>
      </p:sp>
      <p:pic>
        <p:nvPicPr>
          <p:cNvPr id="2058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41538" y="1844675"/>
            <a:ext cx="4846637" cy="4500563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ext Box 3"/>
          <p:cNvSpPr txBox="1">
            <a:spLocks noChangeArrowheads="1"/>
          </p:cNvSpPr>
          <p:nvPr/>
        </p:nvSpPr>
        <p:spPr bwMode="gray">
          <a:xfrm>
            <a:off x="669925" y="404813"/>
            <a:ext cx="7789863" cy="671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lang="zh-CN" altLang="en-US" sz="3800" b="1">
                <a:solidFill>
                  <a:srgbClr val="0000FF"/>
                </a:solidFill>
                <a:latin typeface="Arial" charset="0"/>
              </a:rPr>
              <a:t>四、原理图建库</a:t>
            </a:r>
            <a:endParaRPr lang="en-US" altLang="zh-CN" sz="3800" b="1">
              <a:solidFill>
                <a:srgbClr val="0000FF"/>
              </a:solidFill>
              <a:latin typeface="Arial" charset="0"/>
            </a:endParaRPr>
          </a:p>
        </p:txBody>
      </p:sp>
      <p:sp>
        <p:nvSpPr>
          <p:cNvPr id="32771" name="Rectangle 3"/>
          <p:cNvSpPr>
            <a:spLocks noChangeArrowheads="1"/>
          </p:cNvSpPr>
          <p:nvPr/>
        </p:nvSpPr>
        <p:spPr bwMode="auto">
          <a:xfrm>
            <a:off x="395288" y="1268413"/>
            <a:ext cx="82804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69900" indent="-4699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 eaLnBrk="1" hangingPunct="1">
              <a:spcBef>
                <a:spcPct val="30000"/>
              </a:spcBef>
              <a:spcAft>
                <a:spcPct val="20000"/>
              </a:spcAft>
              <a:buFont typeface="Wingdings" pitchFamily="2" charset="2"/>
              <a:buChar char="n"/>
            </a:pPr>
            <a:r>
              <a:rPr lang="zh-CN" altLang="en-US" sz="2600">
                <a:latin typeface="黑体" pitchFamily="49" charset="-122"/>
              </a:rPr>
              <a:t>添加</a:t>
            </a:r>
            <a:r>
              <a:rPr lang="en-US" altLang="zh-CN" sz="2600">
                <a:latin typeface="黑体" pitchFamily="49" charset="-122"/>
              </a:rPr>
              <a:t>Part Table File</a:t>
            </a:r>
            <a:endParaRPr lang="zh-CN" altLang="en-US" sz="2600">
              <a:solidFill>
                <a:srgbClr val="00B050"/>
              </a:solidFill>
              <a:latin typeface="黑体" pitchFamily="49" charset="-122"/>
            </a:endParaRPr>
          </a:p>
        </p:txBody>
      </p:sp>
      <p:pic>
        <p:nvPicPr>
          <p:cNvPr id="20685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32013" y="1844675"/>
            <a:ext cx="4806950" cy="446405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ext Box 3"/>
          <p:cNvSpPr txBox="1">
            <a:spLocks noChangeArrowheads="1"/>
          </p:cNvSpPr>
          <p:nvPr/>
        </p:nvSpPr>
        <p:spPr bwMode="gray">
          <a:xfrm>
            <a:off x="669925" y="404813"/>
            <a:ext cx="7789863" cy="671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lang="zh-CN" altLang="en-US" sz="3800" b="1">
                <a:solidFill>
                  <a:srgbClr val="0000FF"/>
                </a:solidFill>
                <a:latin typeface="Arial" charset="0"/>
              </a:rPr>
              <a:t>四、原理图建库</a:t>
            </a:r>
            <a:endParaRPr lang="en-US" altLang="zh-CN" sz="3800" b="1">
              <a:solidFill>
                <a:srgbClr val="0000FF"/>
              </a:solidFill>
              <a:latin typeface="Arial" charset="0"/>
            </a:endParaRPr>
          </a:p>
        </p:txBody>
      </p:sp>
      <p:sp>
        <p:nvSpPr>
          <p:cNvPr id="33795" name="Rectangle 3"/>
          <p:cNvSpPr>
            <a:spLocks noChangeArrowheads="1"/>
          </p:cNvSpPr>
          <p:nvPr/>
        </p:nvSpPr>
        <p:spPr bwMode="auto">
          <a:xfrm>
            <a:off x="395288" y="1268413"/>
            <a:ext cx="82804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69900" indent="-4699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 eaLnBrk="1" hangingPunct="1">
              <a:spcBef>
                <a:spcPct val="30000"/>
              </a:spcBef>
              <a:spcAft>
                <a:spcPct val="20000"/>
              </a:spcAft>
              <a:buFont typeface="Wingdings" pitchFamily="2" charset="2"/>
              <a:buChar char="n"/>
            </a:pPr>
            <a:r>
              <a:rPr lang="zh-CN" altLang="en-US" sz="2600">
                <a:latin typeface="黑体" pitchFamily="49" charset="-122"/>
              </a:rPr>
              <a:t>添加</a:t>
            </a:r>
            <a:r>
              <a:rPr lang="en-US" altLang="zh-CN" sz="2600">
                <a:latin typeface="黑体" pitchFamily="49" charset="-122"/>
              </a:rPr>
              <a:t>Part Table File</a:t>
            </a:r>
            <a:endParaRPr lang="zh-CN" altLang="en-US" sz="2600">
              <a:solidFill>
                <a:srgbClr val="00B050"/>
              </a:solidFill>
              <a:latin typeface="黑体" pitchFamily="49" charset="-122"/>
            </a:endParaRPr>
          </a:p>
        </p:txBody>
      </p:sp>
      <p:pic>
        <p:nvPicPr>
          <p:cNvPr id="20787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47688" y="2205038"/>
            <a:ext cx="3725862" cy="3602037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  <p:pic>
        <p:nvPicPr>
          <p:cNvPr id="207875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578350" y="2916238"/>
            <a:ext cx="3482975" cy="1509712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ext Box 3"/>
          <p:cNvSpPr txBox="1">
            <a:spLocks noChangeArrowheads="1"/>
          </p:cNvSpPr>
          <p:nvPr/>
        </p:nvSpPr>
        <p:spPr bwMode="gray">
          <a:xfrm>
            <a:off x="669925" y="404813"/>
            <a:ext cx="7789863" cy="671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lang="zh-CN" altLang="en-US" sz="3800" b="1">
                <a:solidFill>
                  <a:srgbClr val="0000FF"/>
                </a:solidFill>
                <a:latin typeface="Arial" charset="0"/>
              </a:rPr>
              <a:t>四、原理图建库</a:t>
            </a:r>
            <a:endParaRPr lang="en-US" altLang="zh-CN" sz="3800" b="1">
              <a:solidFill>
                <a:srgbClr val="0000FF"/>
              </a:solidFill>
              <a:latin typeface="Arial" charset="0"/>
            </a:endParaRPr>
          </a:p>
        </p:txBody>
      </p:sp>
      <p:sp>
        <p:nvSpPr>
          <p:cNvPr id="34819" name="Rectangle 3"/>
          <p:cNvSpPr>
            <a:spLocks noChangeArrowheads="1"/>
          </p:cNvSpPr>
          <p:nvPr/>
        </p:nvSpPr>
        <p:spPr bwMode="auto">
          <a:xfrm>
            <a:off x="395288" y="1268413"/>
            <a:ext cx="82804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69900" indent="-4699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 eaLnBrk="1" hangingPunct="1">
              <a:spcBef>
                <a:spcPct val="30000"/>
              </a:spcBef>
              <a:spcAft>
                <a:spcPct val="20000"/>
              </a:spcAft>
              <a:buFont typeface="Wingdings" pitchFamily="2" charset="2"/>
              <a:buChar char="n"/>
            </a:pPr>
            <a:r>
              <a:rPr lang="zh-CN" altLang="en-US" sz="2600">
                <a:latin typeface="黑体" pitchFamily="49" charset="-122"/>
              </a:rPr>
              <a:t>原理图检查</a:t>
            </a:r>
            <a:endParaRPr lang="zh-CN" altLang="en-US" sz="2600">
              <a:solidFill>
                <a:srgbClr val="00B050"/>
              </a:solidFill>
              <a:latin typeface="黑体" pitchFamily="49" charset="-122"/>
            </a:endParaRPr>
          </a:p>
        </p:txBody>
      </p:sp>
      <p:pic>
        <p:nvPicPr>
          <p:cNvPr id="20889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69925" y="2636838"/>
            <a:ext cx="2876550" cy="2422525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  <p:pic>
        <p:nvPicPr>
          <p:cNvPr id="208899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635375" y="2405063"/>
            <a:ext cx="4827588" cy="3017837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ext Box 3"/>
          <p:cNvSpPr txBox="1">
            <a:spLocks noChangeArrowheads="1"/>
          </p:cNvSpPr>
          <p:nvPr/>
        </p:nvSpPr>
        <p:spPr bwMode="gray">
          <a:xfrm>
            <a:off x="669925" y="404813"/>
            <a:ext cx="7789863" cy="671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lang="zh-CN" altLang="en-US" sz="3800" b="1">
                <a:solidFill>
                  <a:srgbClr val="0000FF"/>
                </a:solidFill>
                <a:latin typeface="Arial" charset="0"/>
              </a:rPr>
              <a:t>四、原理图建库</a:t>
            </a:r>
            <a:endParaRPr lang="en-US" altLang="zh-CN" sz="3800" b="1">
              <a:solidFill>
                <a:srgbClr val="0000FF"/>
              </a:solidFill>
              <a:latin typeface="Arial" charset="0"/>
            </a:endParaRPr>
          </a:p>
        </p:txBody>
      </p:sp>
      <p:sp>
        <p:nvSpPr>
          <p:cNvPr id="35843" name="Rectangle 3"/>
          <p:cNvSpPr>
            <a:spLocks noChangeArrowheads="1"/>
          </p:cNvSpPr>
          <p:nvPr/>
        </p:nvSpPr>
        <p:spPr bwMode="auto">
          <a:xfrm>
            <a:off x="395288" y="1268413"/>
            <a:ext cx="82804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69900" indent="-4699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 eaLnBrk="1" hangingPunct="1">
              <a:spcBef>
                <a:spcPct val="30000"/>
              </a:spcBef>
              <a:spcAft>
                <a:spcPct val="20000"/>
              </a:spcAft>
              <a:buFont typeface="Wingdings" pitchFamily="2" charset="2"/>
              <a:buChar char="n"/>
            </a:pPr>
            <a:r>
              <a:rPr lang="zh-CN" altLang="en-US" sz="2600">
                <a:latin typeface="黑体" pitchFamily="49" charset="-122"/>
              </a:rPr>
              <a:t>原理图检查</a:t>
            </a:r>
            <a:endParaRPr lang="zh-CN" altLang="en-US" sz="2600">
              <a:solidFill>
                <a:srgbClr val="00B050"/>
              </a:solidFill>
              <a:latin typeface="黑体" pitchFamily="49" charset="-122"/>
            </a:endParaRPr>
          </a:p>
        </p:txBody>
      </p:sp>
      <p:pic>
        <p:nvPicPr>
          <p:cNvPr id="20992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58888" y="1989138"/>
            <a:ext cx="6681787" cy="4176712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ext Box 3"/>
          <p:cNvSpPr txBox="1">
            <a:spLocks noChangeArrowheads="1"/>
          </p:cNvSpPr>
          <p:nvPr/>
        </p:nvSpPr>
        <p:spPr bwMode="gray">
          <a:xfrm>
            <a:off x="669925" y="404813"/>
            <a:ext cx="7789863" cy="671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lang="zh-CN" altLang="en-US" sz="3800" b="1">
                <a:solidFill>
                  <a:srgbClr val="0000FF"/>
                </a:solidFill>
                <a:latin typeface="Arial" charset="0"/>
              </a:rPr>
              <a:t>一、背景介绍</a:t>
            </a:r>
            <a:endParaRPr lang="en-US" altLang="zh-CN" sz="3800" b="1">
              <a:solidFill>
                <a:srgbClr val="0000FF"/>
              </a:solidFill>
              <a:latin typeface="Arial" charset="0"/>
            </a:endParaRP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568325" y="1196975"/>
            <a:ext cx="7891463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469900" indent="-469900" eaLnBrk="1" hangingPunct="1">
              <a:spcBef>
                <a:spcPct val="30000"/>
              </a:spcBef>
              <a:spcAft>
                <a:spcPct val="20000"/>
              </a:spcAft>
              <a:buClr>
                <a:srgbClr val="CC0000"/>
              </a:buClr>
              <a:buFont typeface="Wingdings" pitchFamily="2" charset="2"/>
              <a:buChar char="n"/>
              <a:defRPr/>
            </a:pPr>
            <a:r>
              <a:rPr lang="en-US" altLang="zh-CN" sz="2600" dirty="0">
                <a:latin typeface="黑体" pitchFamily="49" charset="-122"/>
              </a:rPr>
              <a:t>Cadence</a:t>
            </a:r>
            <a:r>
              <a:rPr lang="zh-CN" altLang="en-US" sz="2600" dirty="0">
                <a:latin typeface="黑体" pitchFamily="49" charset="-122"/>
              </a:rPr>
              <a:t>简介</a:t>
            </a:r>
            <a:endParaRPr lang="en-US" altLang="zh-CN" sz="2600" dirty="0">
              <a:latin typeface="黑体" pitchFamily="49" charset="-122"/>
            </a:endParaRPr>
          </a:p>
          <a:p>
            <a:pPr eaLnBrk="1" hangingPunct="1">
              <a:spcBef>
                <a:spcPct val="30000"/>
              </a:spcBef>
              <a:spcAft>
                <a:spcPct val="20000"/>
              </a:spcAft>
              <a:buClr>
                <a:srgbClr val="CC0000"/>
              </a:buClr>
              <a:buFont typeface="Wingdings" pitchFamily="2" charset="2"/>
              <a:buNone/>
              <a:defRPr/>
            </a:pPr>
            <a:r>
              <a:rPr lang="en-US" altLang="zh-CN" sz="2600" dirty="0">
                <a:latin typeface="黑体" pitchFamily="49" charset="-122"/>
              </a:rPr>
              <a:t>   </a:t>
            </a:r>
            <a:r>
              <a:rPr lang="zh-CN" altLang="en-US" sz="2000" dirty="0"/>
              <a:t>产品涵盖了电子设计</a:t>
            </a:r>
            <a:endParaRPr lang="en-US" altLang="zh-CN" sz="2000" dirty="0"/>
          </a:p>
          <a:p>
            <a:pPr eaLnBrk="1" hangingPunct="1">
              <a:spcBef>
                <a:spcPct val="30000"/>
              </a:spcBef>
              <a:spcAft>
                <a:spcPct val="20000"/>
              </a:spcAft>
              <a:buClr>
                <a:srgbClr val="CC0000"/>
              </a:buClr>
              <a:buFont typeface="Wingdings" pitchFamily="2" charset="2"/>
              <a:buNone/>
              <a:defRPr/>
            </a:pPr>
            <a:r>
              <a:rPr lang="zh-CN" altLang="en-US" sz="2000" dirty="0"/>
              <a:t>的整个流程，包括系统级</a:t>
            </a:r>
            <a:endParaRPr lang="en-US" altLang="zh-CN" sz="2000" dirty="0"/>
          </a:p>
          <a:p>
            <a:pPr eaLnBrk="1" hangingPunct="1">
              <a:spcBef>
                <a:spcPct val="30000"/>
              </a:spcBef>
              <a:spcAft>
                <a:spcPct val="20000"/>
              </a:spcAft>
              <a:buClr>
                <a:srgbClr val="CC0000"/>
              </a:buClr>
              <a:buFont typeface="Wingdings" pitchFamily="2" charset="2"/>
              <a:buNone/>
              <a:defRPr/>
            </a:pPr>
            <a:r>
              <a:rPr lang="zh-CN" altLang="en-US" sz="2000" dirty="0"/>
              <a:t>设计，功能验证，</a:t>
            </a:r>
            <a:r>
              <a:rPr lang="en-US" altLang="zh-CN" sz="2000" dirty="0"/>
              <a:t>IC</a:t>
            </a:r>
            <a:r>
              <a:rPr lang="zh-CN" altLang="en-US" sz="2000" dirty="0"/>
              <a:t>综合</a:t>
            </a:r>
            <a:endParaRPr lang="en-US" altLang="zh-CN" sz="2000" dirty="0"/>
          </a:p>
          <a:p>
            <a:pPr eaLnBrk="1" hangingPunct="1">
              <a:spcBef>
                <a:spcPct val="30000"/>
              </a:spcBef>
              <a:spcAft>
                <a:spcPct val="20000"/>
              </a:spcAft>
              <a:buClr>
                <a:srgbClr val="CC0000"/>
              </a:buClr>
              <a:buFont typeface="Wingdings" pitchFamily="2" charset="2"/>
              <a:buNone/>
              <a:defRPr/>
            </a:pPr>
            <a:r>
              <a:rPr lang="zh-CN" altLang="en-US" sz="2000" dirty="0"/>
              <a:t>及布局布线，模拟、混合</a:t>
            </a:r>
            <a:endParaRPr lang="en-US" altLang="zh-CN" sz="2000" dirty="0"/>
          </a:p>
          <a:p>
            <a:pPr eaLnBrk="1" hangingPunct="1">
              <a:spcBef>
                <a:spcPct val="30000"/>
              </a:spcBef>
              <a:spcAft>
                <a:spcPct val="20000"/>
              </a:spcAft>
              <a:buClr>
                <a:srgbClr val="CC0000"/>
              </a:buClr>
              <a:buFont typeface="Wingdings" pitchFamily="2" charset="2"/>
              <a:buNone/>
              <a:defRPr/>
            </a:pPr>
            <a:r>
              <a:rPr lang="zh-CN" altLang="en-US" sz="2000" dirty="0"/>
              <a:t>信号及射频</a:t>
            </a:r>
            <a:r>
              <a:rPr lang="en-US" altLang="zh-CN" sz="2000" dirty="0"/>
              <a:t>IC</a:t>
            </a:r>
            <a:r>
              <a:rPr lang="zh-CN" altLang="en-US" sz="2000" dirty="0"/>
              <a:t>设计，全定</a:t>
            </a:r>
            <a:endParaRPr lang="en-US" altLang="zh-CN" sz="2000" dirty="0"/>
          </a:p>
          <a:p>
            <a:pPr eaLnBrk="1" hangingPunct="1">
              <a:spcBef>
                <a:spcPct val="30000"/>
              </a:spcBef>
              <a:spcAft>
                <a:spcPct val="20000"/>
              </a:spcAft>
              <a:buClr>
                <a:srgbClr val="CC0000"/>
              </a:buClr>
              <a:buFont typeface="Wingdings" pitchFamily="2" charset="2"/>
              <a:buNone/>
              <a:defRPr/>
            </a:pPr>
            <a:r>
              <a:rPr lang="zh-CN" altLang="en-US" sz="2000" dirty="0"/>
              <a:t>制集成电路设计，</a:t>
            </a:r>
            <a:r>
              <a:rPr lang="en-US" altLang="zh-CN" sz="2000" dirty="0"/>
              <a:t>IC</a:t>
            </a:r>
            <a:r>
              <a:rPr lang="zh-CN" altLang="en-US" sz="2000" dirty="0"/>
              <a:t>物理</a:t>
            </a:r>
            <a:endParaRPr lang="en-US" altLang="zh-CN" sz="2000" dirty="0"/>
          </a:p>
          <a:p>
            <a:pPr eaLnBrk="1" hangingPunct="1">
              <a:spcBef>
                <a:spcPct val="30000"/>
              </a:spcBef>
              <a:spcAft>
                <a:spcPct val="20000"/>
              </a:spcAft>
              <a:buClr>
                <a:srgbClr val="CC0000"/>
              </a:buClr>
              <a:buFont typeface="Wingdings" pitchFamily="2" charset="2"/>
              <a:buNone/>
              <a:defRPr/>
            </a:pPr>
            <a:r>
              <a:rPr lang="zh-CN" altLang="en-US" sz="2000" dirty="0"/>
              <a:t>验证，</a:t>
            </a:r>
            <a:r>
              <a:rPr lang="en-US" altLang="zh-CN" sz="2000" dirty="0">
                <a:solidFill>
                  <a:srgbClr val="FF0000"/>
                </a:solidFill>
              </a:rPr>
              <a:t>PCB</a:t>
            </a:r>
            <a:r>
              <a:rPr lang="zh-CN" altLang="en-US" sz="2000" dirty="0">
                <a:solidFill>
                  <a:srgbClr val="FF0000"/>
                </a:solidFill>
              </a:rPr>
              <a:t>设计</a:t>
            </a:r>
            <a:r>
              <a:rPr lang="zh-CN" altLang="en-US" sz="2000" dirty="0"/>
              <a:t>和硬件仿</a:t>
            </a:r>
            <a:endParaRPr lang="en-US" altLang="zh-CN" sz="2000" dirty="0"/>
          </a:p>
          <a:p>
            <a:pPr eaLnBrk="1" hangingPunct="1">
              <a:spcBef>
                <a:spcPct val="30000"/>
              </a:spcBef>
              <a:spcAft>
                <a:spcPct val="20000"/>
              </a:spcAft>
              <a:buClr>
                <a:srgbClr val="CC0000"/>
              </a:buClr>
              <a:buFont typeface="Wingdings" pitchFamily="2" charset="2"/>
              <a:buNone/>
              <a:defRPr/>
            </a:pPr>
            <a:r>
              <a:rPr lang="zh-CN" altLang="en-US" sz="2000" dirty="0"/>
              <a:t>真建模等。</a:t>
            </a:r>
            <a:endParaRPr lang="en-US" altLang="zh-CN" sz="2000" dirty="0">
              <a:latin typeface="黑体" pitchFamily="49" charset="-122"/>
            </a:endParaRPr>
          </a:p>
        </p:txBody>
      </p:sp>
      <p:sp>
        <p:nvSpPr>
          <p:cNvPr id="7172" name="AutoShape 2" descr="https://timgsa.baidu.com/timg?image&amp;quality=80&amp;size=b9999_10000&amp;sec=1531413514002&amp;di=ee7af32c47d2fe3689e18eb200b20e92&amp;imgtype=0&amp;src=http%3A%2F%2Fimgsrc.baidu.com%2Fbaike%2Fpic%2Fitem%2F6f061d950a7b02086d8000c660d9f2d3572cc84f.jpg"/>
          <p:cNvSpPr>
            <a:spLocks noChangeAspect="1" noChangeArrowheads="1"/>
          </p:cNvSpPr>
          <p:nvPr/>
        </p:nvSpPr>
        <p:spPr bwMode="auto">
          <a:xfrm>
            <a:off x="471488" y="-182563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endParaRPr lang="zh-CN" altLang="en-US"/>
          </a:p>
        </p:txBody>
      </p:sp>
      <p:pic>
        <p:nvPicPr>
          <p:cNvPr id="7173" name="Picture 4" descr="https://timgsa.baidu.com/timg?image&amp;quality=80&amp;size=b9999_10000&amp;sec=1531413514002&amp;di=ee7af32c47d2fe3689e18eb200b20e92&amp;imgtype=0&amp;src=http%3A%2F%2Fimgsrc.baidu.com%2Fbaike%2Fpic%2Fitem%2F6f061d950a7b02086d8000c660d9f2d3572cc84f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6738" y="4149725"/>
            <a:ext cx="3521075" cy="1228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4" name="Picture 6" descr="https://gss2.bdstatic.com/9fo3dSag_xI4khGkpoWK1HF6hhy/baike/w%3D268/sign=035e5127972bd40742c7d4fb43889e9c/1f178a82b9014a90fc7989b2a9773912b31bee7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4063" y="1916113"/>
            <a:ext cx="3144837" cy="1373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ext Box 3"/>
          <p:cNvSpPr txBox="1">
            <a:spLocks noChangeArrowheads="1"/>
          </p:cNvSpPr>
          <p:nvPr/>
        </p:nvSpPr>
        <p:spPr bwMode="gray">
          <a:xfrm>
            <a:off x="669925" y="404813"/>
            <a:ext cx="7789863" cy="671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lang="zh-CN" altLang="en-US" sz="3800" b="1">
                <a:solidFill>
                  <a:srgbClr val="0000FF"/>
                </a:solidFill>
                <a:latin typeface="Arial" charset="0"/>
              </a:rPr>
              <a:t>五、</a:t>
            </a:r>
            <a:r>
              <a:rPr lang="en-US" altLang="zh-CN" sz="3800" b="1">
                <a:solidFill>
                  <a:srgbClr val="0000FF"/>
                </a:solidFill>
                <a:latin typeface="Arial" charset="0"/>
              </a:rPr>
              <a:t>PCB</a:t>
            </a:r>
            <a:r>
              <a:rPr lang="zh-CN" altLang="en-US" sz="3800" b="1">
                <a:solidFill>
                  <a:srgbClr val="0000FF"/>
                </a:solidFill>
                <a:latin typeface="Arial" charset="0"/>
              </a:rPr>
              <a:t>封装建库</a:t>
            </a:r>
            <a:endParaRPr lang="en-US" altLang="zh-CN" sz="3800" b="1">
              <a:solidFill>
                <a:srgbClr val="0000FF"/>
              </a:solidFill>
              <a:latin typeface="Arial" charset="0"/>
            </a:endParaRPr>
          </a:p>
        </p:txBody>
      </p:sp>
      <p:sp>
        <p:nvSpPr>
          <p:cNvPr id="21508" name="Rectangle 3"/>
          <p:cNvSpPr>
            <a:spLocks noChangeArrowheads="1"/>
          </p:cNvSpPr>
          <p:nvPr/>
        </p:nvSpPr>
        <p:spPr bwMode="auto">
          <a:xfrm>
            <a:off x="395288" y="1268413"/>
            <a:ext cx="82804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469900" indent="-469900" eaLnBrk="1" hangingPunct="1">
              <a:spcBef>
                <a:spcPct val="30000"/>
              </a:spcBef>
              <a:spcAft>
                <a:spcPct val="20000"/>
              </a:spcAft>
              <a:buFont typeface="Wingdings" pitchFamily="2" charset="2"/>
              <a:buChar char="n"/>
              <a:defRPr/>
            </a:pPr>
            <a:r>
              <a:rPr lang="en-US" altLang="zh-CN" sz="2600" dirty="0">
                <a:latin typeface="黑体" pitchFamily="49" charset="-122"/>
              </a:rPr>
              <a:t>PAD</a:t>
            </a:r>
            <a:r>
              <a:rPr lang="zh-CN" altLang="en-US" sz="2600" dirty="0">
                <a:latin typeface="黑体" pitchFamily="49" charset="-122"/>
              </a:rPr>
              <a:t>的设计</a:t>
            </a:r>
            <a:endParaRPr lang="en-US" altLang="zh-CN" sz="2600" dirty="0">
              <a:latin typeface="黑体" pitchFamily="49" charset="-122"/>
            </a:endParaRPr>
          </a:p>
          <a:p>
            <a:pPr eaLnBrk="1" hangingPunct="1">
              <a:spcBef>
                <a:spcPct val="30000"/>
              </a:spcBef>
              <a:spcAft>
                <a:spcPct val="20000"/>
              </a:spcAft>
              <a:buFont typeface="Wingdings" pitchFamily="2" charset="2"/>
              <a:buNone/>
              <a:defRPr/>
            </a:pPr>
            <a:r>
              <a:rPr lang="zh-CN" altLang="en-US" sz="2600" dirty="0">
                <a:latin typeface="黑体" pitchFamily="49" charset="-122"/>
              </a:rPr>
              <a:t>   开始→程序→</a:t>
            </a:r>
            <a:r>
              <a:rPr lang="en-US" altLang="zh-CN" sz="2600" dirty="0">
                <a:latin typeface="黑体" pitchFamily="49" charset="-122"/>
              </a:rPr>
              <a:t>Cadence</a:t>
            </a:r>
          </a:p>
          <a:p>
            <a:pPr eaLnBrk="1" hangingPunct="1">
              <a:spcBef>
                <a:spcPct val="30000"/>
              </a:spcBef>
              <a:spcAft>
                <a:spcPct val="20000"/>
              </a:spcAft>
              <a:buFont typeface="Wingdings" pitchFamily="2" charset="2"/>
              <a:buNone/>
              <a:defRPr/>
            </a:pPr>
            <a:r>
              <a:rPr lang="en-US" altLang="zh-CN" sz="2600" dirty="0">
                <a:latin typeface="黑体" pitchFamily="49" charset="-122"/>
              </a:rPr>
              <a:t>   Release 17.2</a:t>
            </a:r>
          </a:p>
          <a:p>
            <a:pPr eaLnBrk="1" hangingPunct="1">
              <a:spcBef>
                <a:spcPct val="30000"/>
              </a:spcBef>
              <a:spcAft>
                <a:spcPct val="20000"/>
              </a:spcAft>
              <a:buFont typeface="Wingdings" pitchFamily="2" charset="2"/>
              <a:buNone/>
              <a:defRPr/>
            </a:pPr>
            <a:r>
              <a:rPr lang="en-US" altLang="zh-CN" sz="2600" dirty="0">
                <a:latin typeface="黑体" pitchFamily="49" charset="-122"/>
              </a:rPr>
              <a:t>   </a:t>
            </a:r>
            <a:r>
              <a:rPr lang="zh-CN" altLang="en-US" sz="2600" dirty="0">
                <a:latin typeface="黑体" pitchFamily="49" charset="-122"/>
              </a:rPr>
              <a:t>→</a:t>
            </a:r>
            <a:r>
              <a:rPr lang="en-US" altLang="zh-CN" sz="2600" dirty="0">
                <a:latin typeface="黑体" pitchFamily="49" charset="-122"/>
              </a:rPr>
              <a:t>PCB Editor Utilities</a:t>
            </a:r>
          </a:p>
          <a:p>
            <a:pPr eaLnBrk="1" hangingPunct="1">
              <a:spcBef>
                <a:spcPct val="30000"/>
              </a:spcBef>
              <a:spcAft>
                <a:spcPct val="20000"/>
              </a:spcAft>
              <a:buFont typeface="Wingdings" pitchFamily="2" charset="2"/>
              <a:buNone/>
              <a:defRPr/>
            </a:pPr>
            <a:r>
              <a:rPr lang="en-US" altLang="zh-CN" sz="2600" dirty="0">
                <a:latin typeface="黑体" pitchFamily="49" charset="-122"/>
              </a:rPr>
              <a:t>   </a:t>
            </a:r>
            <a:r>
              <a:rPr lang="zh-CN" altLang="en-US" sz="2600" dirty="0">
                <a:latin typeface="黑体" pitchFamily="49" charset="-122"/>
              </a:rPr>
              <a:t>→</a:t>
            </a:r>
            <a:r>
              <a:rPr lang="en-US" altLang="zh-CN" sz="2600" dirty="0" err="1">
                <a:latin typeface="黑体" pitchFamily="49" charset="-122"/>
              </a:rPr>
              <a:t>Padstack</a:t>
            </a:r>
            <a:r>
              <a:rPr lang="en-US" altLang="zh-CN" sz="2600" dirty="0">
                <a:latin typeface="黑体" pitchFamily="49" charset="-122"/>
              </a:rPr>
              <a:t> Editor</a:t>
            </a:r>
          </a:p>
          <a:p>
            <a:pPr eaLnBrk="1" hangingPunct="1">
              <a:spcBef>
                <a:spcPct val="30000"/>
              </a:spcBef>
              <a:spcAft>
                <a:spcPct val="20000"/>
              </a:spcAft>
              <a:buFont typeface="Wingdings" pitchFamily="2" charset="2"/>
              <a:buNone/>
              <a:defRPr/>
            </a:pPr>
            <a:endParaRPr lang="en-US" altLang="zh-CN" sz="2600" dirty="0">
              <a:latin typeface="黑体" pitchFamily="49" charset="-122"/>
            </a:endParaRPr>
          </a:p>
          <a:p>
            <a:pPr eaLnBrk="1" hangingPunct="1">
              <a:spcBef>
                <a:spcPct val="30000"/>
              </a:spcBef>
              <a:spcAft>
                <a:spcPct val="20000"/>
              </a:spcAft>
              <a:buFont typeface="Wingdings" pitchFamily="2" charset="2"/>
              <a:buNone/>
              <a:defRPr/>
            </a:pPr>
            <a:endParaRPr lang="zh-CN" altLang="en-US" sz="2600" dirty="0">
              <a:solidFill>
                <a:srgbClr val="00B050"/>
              </a:solidFill>
              <a:latin typeface="黑体" pitchFamily="49" charset="-122"/>
            </a:endParaRPr>
          </a:p>
        </p:txBody>
      </p:sp>
    </p:spTree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ext Box 3"/>
          <p:cNvSpPr txBox="1">
            <a:spLocks noChangeArrowheads="1"/>
          </p:cNvSpPr>
          <p:nvPr/>
        </p:nvSpPr>
        <p:spPr bwMode="gray">
          <a:xfrm>
            <a:off x="669925" y="404813"/>
            <a:ext cx="7789863" cy="671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lang="zh-CN" altLang="en-US" sz="3800" b="1">
                <a:solidFill>
                  <a:srgbClr val="0000FF"/>
                </a:solidFill>
                <a:latin typeface="Arial" charset="0"/>
              </a:rPr>
              <a:t>五、</a:t>
            </a:r>
            <a:r>
              <a:rPr lang="en-US" altLang="zh-CN" sz="3800" b="1">
                <a:solidFill>
                  <a:srgbClr val="0000FF"/>
                </a:solidFill>
                <a:latin typeface="Arial" charset="0"/>
              </a:rPr>
              <a:t>PCB</a:t>
            </a:r>
            <a:r>
              <a:rPr lang="zh-CN" altLang="en-US" sz="3800" b="1">
                <a:solidFill>
                  <a:srgbClr val="0000FF"/>
                </a:solidFill>
                <a:latin typeface="Arial" charset="0"/>
              </a:rPr>
              <a:t>封装建库</a:t>
            </a:r>
            <a:endParaRPr lang="en-US" altLang="zh-CN" sz="3800" b="1">
              <a:solidFill>
                <a:srgbClr val="0000FF"/>
              </a:solidFill>
              <a:latin typeface="Arial" charset="0"/>
            </a:endParaRPr>
          </a:p>
        </p:txBody>
      </p:sp>
      <p:sp>
        <p:nvSpPr>
          <p:cNvPr id="37891" name="Rectangle 3"/>
          <p:cNvSpPr>
            <a:spLocks noChangeArrowheads="1"/>
          </p:cNvSpPr>
          <p:nvPr/>
        </p:nvSpPr>
        <p:spPr bwMode="auto">
          <a:xfrm>
            <a:off x="395288" y="1268413"/>
            <a:ext cx="82804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69900" indent="-4699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 eaLnBrk="1" hangingPunct="1">
              <a:spcBef>
                <a:spcPct val="30000"/>
              </a:spcBef>
              <a:spcAft>
                <a:spcPct val="20000"/>
              </a:spcAft>
              <a:buFont typeface="Wingdings" pitchFamily="2" charset="2"/>
              <a:buChar char="n"/>
            </a:pPr>
            <a:r>
              <a:rPr lang="en-US" altLang="zh-CN" sz="2600" dirty="0">
                <a:latin typeface="黑体" pitchFamily="49" charset="-122"/>
              </a:rPr>
              <a:t>PAD</a:t>
            </a:r>
            <a:r>
              <a:rPr lang="zh-CN" altLang="en-US" sz="2600" dirty="0">
                <a:latin typeface="黑体" pitchFamily="49" charset="-122"/>
              </a:rPr>
              <a:t>的设计</a:t>
            </a:r>
            <a:endParaRPr lang="en-US" altLang="zh-CN" sz="2600" dirty="0">
              <a:latin typeface="黑体" pitchFamily="49" charset="-122"/>
            </a:endParaRPr>
          </a:p>
          <a:p>
            <a:pPr eaLnBrk="1" hangingPunct="1">
              <a:spcBef>
                <a:spcPct val="30000"/>
              </a:spcBef>
              <a:spcAft>
                <a:spcPct val="20000"/>
              </a:spcAft>
              <a:buFont typeface="Wingdings" pitchFamily="2" charset="2"/>
              <a:buChar char="n"/>
            </a:pPr>
            <a:r>
              <a:rPr lang="en-US" altLang="zh-CN" sz="2800" dirty="0">
                <a:hlinkClick r:id="rId3"/>
              </a:rPr>
              <a:t>https://blog.csdn.net/LGCPCB/article/details/88344124</a:t>
            </a:r>
            <a:endParaRPr lang="en-US" altLang="zh-CN" sz="2800" dirty="0"/>
          </a:p>
          <a:p>
            <a:pPr eaLnBrk="1" hangingPunct="1">
              <a:spcBef>
                <a:spcPct val="30000"/>
              </a:spcBef>
              <a:spcAft>
                <a:spcPct val="20000"/>
              </a:spcAft>
              <a:buFont typeface="Wingdings" pitchFamily="2" charset="2"/>
              <a:buChar char="n"/>
            </a:pPr>
            <a:r>
              <a:rPr lang="en-US" altLang="zh-CN" sz="2800" dirty="0"/>
              <a:t>Cadence 17.2 </a:t>
            </a:r>
            <a:r>
              <a:rPr lang="zh-CN" altLang="en-US" sz="2800" dirty="0"/>
              <a:t>焊盘制作指南</a:t>
            </a:r>
            <a:endParaRPr lang="en-US" altLang="zh-CN" sz="2800" dirty="0"/>
          </a:p>
          <a:p>
            <a:pPr eaLnBrk="1" hangingPunct="1">
              <a:spcBef>
                <a:spcPct val="30000"/>
              </a:spcBef>
              <a:spcAft>
                <a:spcPct val="20000"/>
              </a:spcAft>
              <a:buFont typeface="Wingdings" pitchFamily="2" charset="2"/>
              <a:buChar char="n"/>
            </a:pPr>
            <a:r>
              <a:rPr lang="zh-CN" altLang="en-US" sz="2800" dirty="0"/>
              <a:t>本次课程统一使用</a:t>
            </a:r>
            <a:r>
              <a:rPr lang="en-US" altLang="zh-CN" sz="2800" dirty="0"/>
              <a:t>Pad70cir45d</a:t>
            </a:r>
            <a:endParaRPr lang="zh-CN" altLang="en-US" sz="2800" dirty="0"/>
          </a:p>
          <a:p>
            <a:pPr marL="0" indent="0" eaLnBrk="1" hangingPunct="1">
              <a:spcBef>
                <a:spcPct val="30000"/>
              </a:spcBef>
              <a:spcAft>
                <a:spcPct val="20000"/>
              </a:spcAft>
              <a:buNone/>
            </a:pPr>
            <a:endParaRPr lang="en-US" altLang="zh-CN" sz="2600" dirty="0">
              <a:latin typeface="黑体" pitchFamily="49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550C7BF-15A3-4DDA-A69D-6F10B53A7D9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4357" b="49288"/>
          <a:stretch/>
        </p:blipFill>
        <p:spPr>
          <a:xfrm>
            <a:off x="1691680" y="4127598"/>
            <a:ext cx="2016224" cy="261377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D3C57D7-94DE-40BC-B45D-F92E52695DF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076" r="-3004"/>
          <a:stretch/>
        </p:blipFill>
        <p:spPr>
          <a:xfrm>
            <a:off x="5422455" y="4148164"/>
            <a:ext cx="2160240" cy="273722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ext Box 3"/>
          <p:cNvSpPr txBox="1">
            <a:spLocks noChangeArrowheads="1"/>
          </p:cNvSpPr>
          <p:nvPr/>
        </p:nvSpPr>
        <p:spPr bwMode="gray">
          <a:xfrm>
            <a:off x="669925" y="404813"/>
            <a:ext cx="7789863" cy="671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lang="zh-CN" altLang="en-US" sz="3800" b="1">
                <a:solidFill>
                  <a:srgbClr val="0000FF"/>
                </a:solidFill>
                <a:latin typeface="Arial" charset="0"/>
              </a:rPr>
              <a:t>五、</a:t>
            </a:r>
            <a:r>
              <a:rPr lang="en-US" altLang="zh-CN" sz="3800" b="1">
                <a:solidFill>
                  <a:srgbClr val="0000FF"/>
                </a:solidFill>
                <a:latin typeface="Arial" charset="0"/>
              </a:rPr>
              <a:t>PCB</a:t>
            </a:r>
            <a:r>
              <a:rPr lang="zh-CN" altLang="en-US" sz="3800" b="1">
                <a:solidFill>
                  <a:srgbClr val="0000FF"/>
                </a:solidFill>
                <a:latin typeface="Arial" charset="0"/>
              </a:rPr>
              <a:t>封装建库</a:t>
            </a:r>
            <a:endParaRPr lang="en-US" altLang="zh-CN" sz="3800" b="1">
              <a:solidFill>
                <a:srgbClr val="0000FF"/>
              </a:solidFill>
              <a:latin typeface="Arial" charset="0"/>
            </a:endParaRPr>
          </a:p>
        </p:txBody>
      </p:sp>
      <p:sp>
        <p:nvSpPr>
          <p:cNvPr id="44035" name="Rectangle 3"/>
          <p:cNvSpPr>
            <a:spLocks noChangeArrowheads="1"/>
          </p:cNvSpPr>
          <p:nvPr/>
        </p:nvSpPr>
        <p:spPr bwMode="auto">
          <a:xfrm>
            <a:off x="395288" y="1268413"/>
            <a:ext cx="82804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69900" indent="-4699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 eaLnBrk="1" hangingPunct="1">
              <a:spcBef>
                <a:spcPct val="30000"/>
              </a:spcBef>
              <a:spcAft>
                <a:spcPct val="20000"/>
              </a:spcAft>
              <a:buFont typeface="Wingdings" pitchFamily="2" charset="2"/>
              <a:buChar char="n"/>
            </a:pPr>
            <a:r>
              <a:rPr lang="en-US" altLang="zh-CN" sz="2600">
                <a:latin typeface="黑体" pitchFamily="49" charset="-122"/>
              </a:rPr>
              <a:t>PCB</a:t>
            </a:r>
            <a:r>
              <a:rPr lang="zh-CN" altLang="en-US" sz="2600">
                <a:latin typeface="黑体" pitchFamily="49" charset="-122"/>
              </a:rPr>
              <a:t>封装库设计</a:t>
            </a:r>
            <a:endParaRPr lang="zh-CN" altLang="en-US" sz="2600">
              <a:solidFill>
                <a:srgbClr val="00B050"/>
              </a:solidFill>
              <a:latin typeface="黑体" pitchFamily="49" charset="-122"/>
            </a:endParaRPr>
          </a:p>
        </p:txBody>
      </p:sp>
      <p:pic>
        <p:nvPicPr>
          <p:cNvPr id="21811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27088" y="2052638"/>
            <a:ext cx="2211387" cy="417195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  <p:pic>
        <p:nvPicPr>
          <p:cNvPr id="218117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284663" y="1873250"/>
            <a:ext cx="3630612" cy="4529138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ext Box 3"/>
          <p:cNvSpPr txBox="1">
            <a:spLocks noChangeArrowheads="1"/>
          </p:cNvSpPr>
          <p:nvPr/>
        </p:nvSpPr>
        <p:spPr bwMode="gray">
          <a:xfrm>
            <a:off x="669925" y="404813"/>
            <a:ext cx="7789863" cy="671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lang="zh-CN" altLang="en-US" sz="3800" b="1">
                <a:solidFill>
                  <a:srgbClr val="0000FF"/>
                </a:solidFill>
                <a:latin typeface="Arial" charset="0"/>
              </a:rPr>
              <a:t>五、</a:t>
            </a:r>
            <a:r>
              <a:rPr lang="en-US" altLang="zh-CN" sz="3800" b="1">
                <a:solidFill>
                  <a:srgbClr val="0000FF"/>
                </a:solidFill>
                <a:latin typeface="Arial" charset="0"/>
              </a:rPr>
              <a:t>PCB</a:t>
            </a:r>
            <a:r>
              <a:rPr lang="zh-CN" altLang="en-US" sz="3800" b="1">
                <a:solidFill>
                  <a:srgbClr val="0000FF"/>
                </a:solidFill>
                <a:latin typeface="Arial" charset="0"/>
              </a:rPr>
              <a:t>封装建库</a:t>
            </a:r>
            <a:endParaRPr lang="en-US" altLang="zh-CN" sz="3800" b="1">
              <a:solidFill>
                <a:srgbClr val="0000FF"/>
              </a:solidFill>
              <a:latin typeface="Arial" charset="0"/>
            </a:endParaRPr>
          </a:p>
        </p:txBody>
      </p:sp>
      <p:sp>
        <p:nvSpPr>
          <p:cNvPr id="45059" name="Rectangle 3"/>
          <p:cNvSpPr>
            <a:spLocks noChangeArrowheads="1"/>
          </p:cNvSpPr>
          <p:nvPr/>
        </p:nvSpPr>
        <p:spPr bwMode="auto">
          <a:xfrm>
            <a:off x="395288" y="1268413"/>
            <a:ext cx="82804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69900" indent="-4699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 eaLnBrk="1" hangingPunct="1">
              <a:spcBef>
                <a:spcPct val="30000"/>
              </a:spcBef>
              <a:spcAft>
                <a:spcPct val="20000"/>
              </a:spcAft>
              <a:buFont typeface="Wingdings" pitchFamily="2" charset="2"/>
              <a:buChar char="n"/>
            </a:pPr>
            <a:r>
              <a:rPr lang="en-US" altLang="zh-CN" sz="2600">
                <a:latin typeface="黑体" pitchFamily="49" charset="-122"/>
              </a:rPr>
              <a:t>PCB</a:t>
            </a:r>
            <a:r>
              <a:rPr lang="zh-CN" altLang="en-US" sz="2600">
                <a:latin typeface="黑体" pitchFamily="49" charset="-122"/>
              </a:rPr>
              <a:t>封装库设计</a:t>
            </a:r>
            <a:endParaRPr lang="zh-CN" altLang="en-US" sz="2600">
              <a:solidFill>
                <a:srgbClr val="00B050"/>
              </a:solidFill>
              <a:latin typeface="黑体" pitchFamily="49" charset="-122"/>
            </a:endParaRPr>
          </a:p>
        </p:txBody>
      </p:sp>
      <p:pic>
        <p:nvPicPr>
          <p:cNvPr id="22425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68538" y="1851025"/>
            <a:ext cx="4616450" cy="445770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ext Box 3"/>
          <p:cNvSpPr txBox="1">
            <a:spLocks noChangeArrowheads="1"/>
          </p:cNvSpPr>
          <p:nvPr/>
        </p:nvSpPr>
        <p:spPr bwMode="gray">
          <a:xfrm>
            <a:off x="669925" y="404813"/>
            <a:ext cx="7789863" cy="671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lang="zh-CN" altLang="en-US" sz="3800" b="1">
                <a:solidFill>
                  <a:srgbClr val="0000FF"/>
                </a:solidFill>
                <a:latin typeface="Arial" charset="0"/>
              </a:rPr>
              <a:t>五、</a:t>
            </a:r>
            <a:r>
              <a:rPr lang="en-US" altLang="zh-CN" sz="3800" b="1">
                <a:solidFill>
                  <a:srgbClr val="0000FF"/>
                </a:solidFill>
                <a:latin typeface="Arial" charset="0"/>
              </a:rPr>
              <a:t>PCB</a:t>
            </a:r>
            <a:r>
              <a:rPr lang="zh-CN" altLang="en-US" sz="3800" b="1">
                <a:solidFill>
                  <a:srgbClr val="0000FF"/>
                </a:solidFill>
                <a:latin typeface="Arial" charset="0"/>
              </a:rPr>
              <a:t>封装建库</a:t>
            </a:r>
            <a:endParaRPr lang="en-US" altLang="zh-CN" sz="3800" b="1">
              <a:solidFill>
                <a:srgbClr val="0000FF"/>
              </a:solidFill>
              <a:latin typeface="Arial" charset="0"/>
            </a:endParaRPr>
          </a:p>
        </p:txBody>
      </p:sp>
      <p:sp>
        <p:nvSpPr>
          <p:cNvPr id="46083" name="Rectangle 3"/>
          <p:cNvSpPr>
            <a:spLocks noChangeArrowheads="1"/>
          </p:cNvSpPr>
          <p:nvPr/>
        </p:nvSpPr>
        <p:spPr bwMode="auto">
          <a:xfrm>
            <a:off x="395288" y="1268413"/>
            <a:ext cx="82804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69900" indent="-4699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 eaLnBrk="1" hangingPunct="1">
              <a:spcBef>
                <a:spcPct val="30000"/>
              </a:spcBef>
              <a:spcAft>
                <a:spcPct val="20000"/>
              </a:spcAft>
              <a:buFont typeface="Wingdings" pitchFamily="2" charset="2"/>
              <a:buChar char="n"/>
            </a:pPr>
            <a:r>
              <a:rPr lang="en-US" altLang="zh-CN" sz="2600">
                <a:latin typeface="黑体" pitchFamily="49" charset="-122"/>
              </a:rPr>
              <a:t>PCB</a:t>
            </a:r>
            <a:r>
              <a:rPr lang="zh-CN" altLang="en-US" sz="2600">
                <a:latin typeface="黑体" pitchFamily="49" charset="-122"/>
              </a:rPr>
              <a:t>封装库设计</a:t>
            </a:r>
            <a:endParaRPr lang="zh-CN" altLang="en-US" sz="2600">
              <a:solidFill>
                <a:srgbClr val="00B050"/>
              </a:solidFill>
              <a:latin typeface="黑体" pitchFamily="49" charset="-122"/>
            </a:endParaRPr>
          </a:p>
        </p:txBody>
      </p:sp>
      <p:pic>
        <p:nvPicPr>
          <p:cNvPr id="225284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71550" y="2276475"/>
            <a:ext cx="3219450" cy="3286125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  <p:pic>
        <p:nvPicPr>
          <p:cNvPr id="225285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643438" y="2246313"/>
            <a:ext cx="3219450" cy="3286125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Text Box 3"/>
          <p:cNvSpPr txBox="1">
            <a:spLocks noChangeArrowheads="1"/>
          </p:cNvSpPr>
          <p:nvPr/>
        </p:nvSpPr>
        <p:spPr bwMode="gray">
          <a:xfrm>
            <a:off x="669925" y="404813"/>
            <a:ext cx="7789863" cy="671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lang="zh-CN" altLang="en-US" sz="3800" b="1">
                <a:solidFill>
                  <a:srgbClr val="0000FF"/>
                </a:solidFill>
                <a:latin typeface="Arial" charset="0"/>
              </a:rPr>
              <a:t>五、</a:t>
            </a:r>
            <a:r>
              <a:rPr lang="en-US" altLang="zh-CN" sz="3800" b="1">
                <a:solidFill>
                  <a:srgbClr val="0000FF"/>
                </a:solidFill>
                <a:latin typeface="Arial" charset="0"/>
              </a:rPr>
              <a:t>PCB</a:t>
            </a:r>
            <a:r>
              <a:rPr lang="zh-CN" altLang="en-US" sz="3800" b="1">
                <a:solidFill>
                  <a:srgbClr val="0000FF"/>
                </a:solidFill>
                <a:latin typeface="Arial" charset="0"/>
              </a:rPr>
              <a:t>封装建库</a:t>
            </a:r>
            <a:endParaRPr lang="en-US" altLang="zh-CN" sz="3800" b="1">
              <a:solidFill>
                <a:srgbClr val="0000FF"/>
              </a:solidFill>
              <a:latin typeface="Arial" charset="0"/>
            </a:endParaRPr>
          </a:p>
        </p:txBody>
      </p:sp>
      <p:sp>
        <p:nvSpPr>
          <p:cNvPr id="47107" name="Rectangle 3"/>
          <p:cNvSpPr>
            <a:spLocks noChangeArrowheads="1"/>
          </p:cNvSpPr>
          <p:nvPr/>
        </p:nvSpPr>
        <p:spPr bwMode="auto">
          <a:xfrm>
            <a:off x="395288" y="1268413"/>
            <a:ext cx="82804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69900" indent="-4699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 eaLnBrk="1" hangingPunct="1">
              <a:spcBef>
                <a:spcPct val="30000"/>
              </a:spcBef>
              <a:spcAft>
                <a:spcPct val="20000"/>
              </a:spcAft>
              <a:buFont typeface="Wingdings" pitchFamily="2" charset="2"/>
              <a:buChar char="n"/>
            </a:pPr>
            <a:r>
              <a:rPr lang="en-US" altLang="zh-CN" sz="2600">
                <a:latin typeface="黑体" pitchFamily="49" charset="-122"/>
              </a:rPr>
              <a:t>PCB</a:t>
            </a:r>
            <a:r>
              <a:rPr lang="zh-CN" altLang="en-US" sz="2600">
                <a:latin typeface="黑体" pitchFamily="49" charset="-122"/>
              </a:rPr>
              <a:t>封装库设计</a:t>
            </a:r>
            <a:endParaRPr lang="zh-CN" altLang="en-US" sz="2600">
              <a:solidFill>
                <a:srgbClr val="00B050"/>
              </a:solidFill>
              <a:latin typeface="黑体" pitchFamily="49" charset="-122"/>
            </a:endParaRPr>
          </a:p>
        </p:txBody>
      </p:sp>
      <p:pic>
        <p:nvPicPr>
          <p:cNvPr id="21811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435600" y="2205038"/>
            <a:ext cx="2466975" cy="386715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  <p:pic>
        <p:nvPicPr>
          <p:cNvPr id="218115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403350" y="2052638"/>
            <a:ext cx="2211388" cy="417195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Text Box 3"/>
          <p:cNvSpPr txBox="1">
            <a:spLocks noChangeArrowheads="1"/>
          </p:cNvSpPr>
          <p:nvPr/>
        </p:nvSpPr>
        <p:spPr bwMode="gray">
          <a:xfrm>
            <a:off x="669925" y="404813"/>
            <a:ext cx="7789863" cy="671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lang="zh-CN" altLang="en-US" sz="3800" b="1">
                <a:solidFill>
                  <a:srgbClr val="0000FF"/>
                </a:solidFill>
                <a:latin typeface="Arial" charset="0"/>
              </a:rPr>
              <a:t>五、</a:t>
            </a:r>
            <a:r>
              <a:rPr lang="en-US" altLang="zh-CN" sz="3800" b="1">
                <a:solidFill>
                  <a:srgbClr val="0000FF"/>
                </a:solidFill>
                <a:latin typeface="Arial" charset="0"/>
              </a:rPr>
              <a:t>PCB</a:t>
            </a:r>
            <a:r>
              <a:rPr lang="zh-CN" altLang="en-US" sz="3800" b="1">
                <a:solidFill>
                  <a:srgbClr val="0000FF"/>
                </a:solidFill>
                <a:latin typeface="Arial" charset="0"/>
              </a:rPr>
              <a:t>封装建库</a:t>
            </a:r>
            <a:endParaRPr lang="en-US" altLang="zh-CN" sz="3800" b="1">
              <a:solidFill>
                <a:srgbClr val="0000FF"/>
              </a:solidFill>
              <a:latin typeface="Arial" charset="0"/>
            </a:endParaRPr>
          </a:p>
        </p:txBody>
      </p:sp>
      <p:sp>
        <p:nvSpPr>
          <p:cNvPr id="48131" name="Rectangle 3"/>
          <p:cNvSpPr>
            <a:spLocks noChangeArrowheads="1"/>
          </p:cNvSpPr>
          <p:nvPr/>
        </p:nvSpPr>
        <p:spPr bwMode="auto">
          <a:xfrm>
            <a:off x="395288" y="1268413"/>
            <a:ext cx="82804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69900" indent="-4699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 eaLnBrk="1" hangingPunct="1">
              <a:spcBef>
                <a:spcPct val="30000"/>
              </a:spcBef>
              <a:spcAft>
                <a:spcPct val="20000"/>
              </a:spcAft>
              <a:buFont typeface="Wingdings" pitchFamily="2" charset="2"/>
              <a:buChar char="n"/>
            </a:pPr>
            <a:r>
              <a:rPr lang="en-US" altLang="zh-CN" sz="2600">
                <a:latin typeface="黑体" pitchFamily="49" charset="-122"/>
              </a:rPr>
              <a:t>PCB</a:t>
            </a:r>
            <a:r>
              <a:rPr lang="zh-CN" altLang="en-US" sz="2600">
                <a:latin typeface="黑体" pitchFamily="49" charset="-122"/>
              </a:rPr>
              <a:t>封装库设计（</a:t>
            </a:r>
            <a:r>
              <a:rPr lang="en-US" altLang="zh-CN" sz="2600">
                <a:latin typeface="黑体" pitchFamily="49" charset="-122"/>
              </a:rPr>
              <a:t>wizard</a:t>
            </a:r>
            <a:r>
              <a:rPr lang="zh-CN" altLang="en-US" sz="2600">
                <a:latin typeface="黑体" pitchFamily="49" charset="-122"/>
              </a:rPr>
              <a:t>）</a:t>
            </a:r>
            <a:endParaRPr lang="zh-CN" altLang="en-US" sz="2600">
              <a:solidFill>
                <a:srgbClr val="00B050"/>
              </a:solidFill>
              <a:latin typeface="黑体" pitchFamily="49" charset="-122"/>
            </a:endParaRPr>
          </a:p>
        </p:txBody>
      </p:sp>
      <p:pic>
        <p:nvPicPr>
          <p:cNvPr id="21913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619375" y="2452688"/>
            <a:ext cx="3905250" cy="1952625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Text Box 3"/>
          <p:cNvSpPr txBox="1">
            <a:spLocks noChangeArrowheads="1"/>
          </p:cNvSpPr>
          <p:nvPr/>
        </p:nvSpPr>
        <p:spPr bwMode="gray">
          <a:xfrm>
            <a:off x="669925" y="404813"/>
            <a:ext cx="7789863" cy="671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lang="zh-CN" altLang="en-US" sz="3800" b="1">
                <a:solidFill>
                  <a:srgbClr val="0000FF"/>
                </a:solidFill>
                <a:latin typeface="Arial" charset="0"/>
              </a:rPr>
              <a:t>五、</a:t>
            </a:r>
            <a:r>
              <a:rPr lang="en-US" altLang="zh-CN" sz="3800" b="1">
                <a:solidFill>
                  <a:srgbClr val="0000FF"/>
                </a:solidFill>
                <a:latin typeface="Arial" charset="0"/>
              </a:rPr>
              <a:t>PCB</a:t>
            </a:r>
            <a:r>
              <a:rPr lang="zh-CN" altLang="en-US" sz="3800" b="1">
                <a:solidFill>
                  <a:srgbClr val="0000FF"/>
                </a:solidFill>
                <a:latin typeface="Arial" charset="0"/>
              </a:rPr>
              <a:t>封装建库</a:t>
            </a:r>
            <a:endParaRPr lang="en-US" altLang="zh-CN" sz="3800" b="1">
              <a:solidFill>
                <a:srgbClr val="0000FF"/>
              </a:solidFill>
              <a:latin typeface="Arial" charset="0"/>
            </a:endParaRPr>
          </a:p>
        </p:txBody>
      </p:sp>
      <p:sp>
        <p:nvSpPr>
          <p:cNvPr id="49155" name="Rectangle 3"/>
          <p:cNvSpPr>
            <a:spLocks noChangeArrowheads="1"/>
          </p:cNvSpPr>
          <p:nvPr/>
        </p:nvSpPr>
        <p:spPr bwMode="auto">
          <a:xfrm>
            <a:off x="395288" y="1268413"/>
            <a:ext cx="82804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69900" indent="-4699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 eaLnBrk="1" hangingPunct="1">
              <a:spcBef>
                <a:spcPct val="30000"/>
              </a:spcBef>
              <a:spcAft>
                <a:spcPct val="20000"/>
              </a:spcAft>
              <a:buFont typeface="Wingdings" pitchFamily="2" charset="2"/>
              <a:buChar char="n"/>
            </a:pPr>
            <a:r>
              <a:rPr lang="en-US" altLang="zh-CN" sz="2600">
                <a:latin typeface="黑体" pitchFamily="49" charset="-122"/>
              </a:rPr>
              <a:t>PCB</a:t>
            </a:r>
            <a:r>
              <a:rPr lang="zh-CN" altLang="en-US" sz="2600">
                <a:latin typeface="黑体" pitchFamily="49" charset="-122"/>
              </a:rPr>
              <a:t>封装库设计（</a:t>
            </a:r>
            <a:r>
              <a:rPr lang="en-US" altLang="zh-CN" sz="2600">
                <a:latin typeface="黑体" pitchFamily="49" charset="-122"/>
              </a:rPr>
              <a:t>wizard</a:t>
            </a:r>
            <a:r>
              <a:rPr lang="zh-CN" altLang="en-US" sz="2600">
                <a:latin typeface="黑体" pitchFamily="49" charset="-122"/>
              </a:rPr>
              <a:t>）</a:t>
            </a:r>
            <a:endParaRPr lang="zh-CN" altLang="en-US" sz="2600">
              <a:solidFill>
                <a:srgbClr val="00B050"/>
              </a:solidFill>
              <a:latin typeface="黑体" pitchFamily="49" charset="-122"/>
            </a:endParaRPr>
          </a:p>
        </p:txBody>
      </p:sp>
      <p:pic>
        <p:nvPicPr>
          <p:cNvPr id="22016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06563" y="2133600"/>
            <a:ext cx="5657850" cy="386715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Text Box 3"/>
          <p:cNvSpPr txBox="1">
            <a:spLocks noChangeArrowheads="1"/>
          </p:cNvSpPr>
          <p:nvPr/>
        </p:nvSpPr>
        <p:spPr bwMode="gray">
          <a:xfrm>
            <a:off x="669925" y="404813"/>
            <a:ext cx="7789863" cy="671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lang="zh-CN" altLang="en-US" sz="3800" b="1">
                <a:solidFill>
                  <a:srgbClr val="0000FF"/>
                </a:solidFill>
                <a:latin typeface="Arial" charset="0"/>
              </a:rPr>
              <a:t>五、</a:t>
            </a:r>
            <a:r>
              <a:rPr lang="en-US" altLang="zh-CN" sz="3800" b="1">
                <a:solidFill>
                  <a:srgbClr val="0000FF"/>
                </a:solidFill>
                <a:latin typeface="Arial" charset="0"/>
              </a:rPr>
              <a:t>PCB</a:t>
            </a:r>
            <a:r>
              <a:rPr lang="zh-CN" altLang="en-US" sz="3800" b="1">
                <a:solidFill>
                  <a:srgbClr val="0000FF"/>
                </a:solidFill>
                <a:latin typeface="Arial" charset="0"/>
              </a:rPr>
              <a:t>封装建库</a:t>
            </a:r>
            <a:endParaRPr lang="en-US" altLang="zh-CN" sz="3800" b="1">
              <a:solidFill>
                <a:srgbClr val="0000FF"/>
              </a:solidFill>
              <a:latin typeface="Arial" charset="0"/>
            </a:endParaRPr>
          </a:p>
        </p:txBody>
      </p:sp>
      <p:sp>
        <p:nvSpPr>
          <p:cNvPr id="50179" name="Rectangle 3"/>
          <p:cNvSpPr>
            <a:spLocks noChangeArrowheads="1"/>
          </p:cNvSpPr>
          <p:nvPr/>
        </p:nvSpPr>
        <p:spPr bwMode="auto">
          <a:xfrm>
            <a:off x="395288" y="1268413"/>
            <a:ext cx="82804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69900" indent="-4699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 eaLnBrk="1" hangingPunct="1">
              <a:spcBef>
                <a:spcPct val="30000"/>
              </a:spcBef>
              <a:spcAft>
                <a:spcPct val="20000"/>
              </a:spcAft>
              <a:buFont typeface="Wingdings" pitchFamily="2" charset="2"/>
              <a:buChar char="n"/>
            </a:pPr>
            <a:r>
              <a:rPr lang="en-US" altLang="zh-CN" sz="2600">
                <a:latin typeface="黑体" pitchFamily="49" charset="-122"/>
              </a:rPr>
              <a:t>PCB</a:t>
            </a:r>
            <a:r>
              <a:rPr lang="zh-CN" altLang="en-US" sz="2600">
                <a:latin typeface="黑体" pitchFamily="49" charset="-122"/>
              </a:rPr>
              <a:t>封装库设计（</a:t>
            </a:r>
            <a:r>
              <a:rPr lang="en-US" altLang="zh-CN" sz="2600">
                <a:latin typeface="黑体" pitchFamily="49" charset="-122"/>
              </a:rPr>
              <a:t>wizard</a:t>
            </a:r>
            <a:r>
              <a:rPr lang="zh-CN" altLang="en-US" sz="2600">
                <a:latin typeface="黑体" pitchFamily="49" charset="-122"/>
              </a:rPr>
              <a:t>）</a:t>
            </a:r>
            <a:endParaRPr lang="zh-CN" altLang="en-US" sz="2600">
              <a:solidFill>
                <a:srgbClr val="00B050"/>
              </a:solidFill>
              <a:latin typeface="黑体" pitchFamily="49" charset="-122"/>
            </a:endParaRPr>
          </a:p>
        </p:txBody>
      </p:sp>
      <p:pic>
        <p:nvPicPr>
          <p:cNvPr id="22118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47813" y="1925638"/>
            <a:ext cx="5657850" cy="386715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  <p:sp>
        <p:nvSpPr>
          <p:cNvPr id="50181" name="TextBox 1"/>
          <p:cNvSpPr txBox="1">
            <a:spLocks noChangeArrowheads="1"/>
          </p:cNvSpPr>
          <p:nvPr/>
        </p:nvSpPr>
        <p:spPr bwMode="auto">
          <a:xfrm>
            <a:off x="2627313" y="6092825"/>
            <a:ext cx="41052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>
              <a:buFont typeface="Wingdings" pitchFamily="2" charset="2"/>
              <a:buNone/>
            </a:pPr>
            <a:r>
              <a:rPr lang="en-US" altLang="zh-CN"/>
              <a:t>Load Template</a:t>
            </a:r>
            <a:r>
              <a:rPr lang="zh-CN" altLang="en-US"/>
              <a:t>→是</a:t>
            </a:r>
          </a:p>
        </p:txBody>
      </p:sp>
    </p:spTree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Text Box 3"/>
          <p:cNvSpPr txBox="1">
            <a:spLocks noChangeArrowheads="1"/>
          </p:cNvSpPr>
          <p:nvPr/>
        </p:nvSpPr>
        <p:spPr bwMode="gray">
          <a:xfrm>
            <a:off x="669925" y="404813"/>
            <a:ext cx="7789863" cy="671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lang="zh-CN" altLang="en-US" sz="3800" b="1">
                <a:solidFill>
                  <a:srgbClr val="0000FF"/>
                </a:solidFill>
                <a:latin typeface="Arial" charset="0"/>
              </a:rPr>
              <a:t>五、</a:t>
            </a:r>
            <a:r>
              <a:rPr lang="en-US" altLang="zh-CN" sz="3800" b="1">
                <a:solidFill>
                  <a:srgbClr val="0000FF"/>
                </a:solidFill>
                <a:latin typeface="Arial" charset="0"/>
              </a:rPr>
              <a:t>PCB</a:t>
            </a:r>
            <a:r>
              <a:rPr lang="zh-CN" altLang="en-US" sz="3800" b="1">
                <a:solidFill>
                  <a:srgbClr val="0000FF"/>
                </a:solidFill>
                <a:latin typeface="Arial" charset="0"/>
              </a:rPr>
              <a:t>封装建库</a:t>
            </a:r>
            <a:endParaRPr lang="en-US" altLang="zh-CN" sz="3800" b="1">
              <a:solidFill>
                <a:srgbClr val="0000FF"/>
              </a:solidFill>
              <a:latin typeface="Arial" charset="0"/>
            </a:endParaRPr>
          </a:p>
        </p:txBody>
      </p:sp>
      <p:sp>
        <p:nvSpPr>
          <p:cNvPr id="51203" name="Rectangle 3"/>
          <p:cNvSpPr>
            <a:spLocks noChangeArrowheads="1"/>
          </p:cNvSpPr>
          <p:nvPr/>
        </p:nvSpPr>
        <p:spPr bwMode="auto">
          <a:xfrm>
            <a:off x="395288" y="1268413"/>
            <a:ext cx="82804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69900" indent="-4699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 eaLnBrk="1" hangingPunct="1">
              <a:spcBef>
                <a:spcPct val="30000"/>
              </a:spcBef>
              <a:spcAft>
                <a:spcPct val="20000"/>
              </a:spcAft>
              <a:buFont typeface="Wingdings" pitchFamily="2" charset="2"/>
              <a:buChar char="n"/>
            </a:pPr>
            <a:r>
              <a:rPr lang="en-US" altLang="zh-CN" sz="2600">
                <a:latin typeface="黑体" pitchFamily="49" charset="-122"/>
              </a:rPr>
              <a:t>PCB</a:t>
            </a:r>
            <a:r>
              <a:rPr lang="zh-CN" altLang="en-US" sz="2600">
                <a:latin typeface="黑体" pitchFamily="49" charset="-122"/>
              </a:rPr>
              <a:t>封装库设计（</a:t>
            </a:r>
            <a:r>
              <a:rPr lang="en-US" altLang="zh-CN" sz="2600">
                <a:latin typeface="黑体" pitchFamily="49" charset="-122"/>
              </a:rPr>
              <a:t>wizard</a:t>
            </a:r>
            <a:r>
              <a:rPr lang="zh-CN" altLang="en-US" sz="2600">
                <a:latin typeface="黑体" pitchFamily="49" charset="-122"/>
              </a:rPr>
              <a:t>）</a:t>
            </a:r>
            <a:endParaRPr lang="zh-CN" altLang="en-US" sz="2600">
              <a:solidFill>
                <a:srgbClr val="00B050"/>
              </a:solidFill>
              <a:latin typeface="黑体" pitchFamily="49" charset="-122"/>
            </a:endParaRPr>
          </a:p>
        </p:txBody>
      </p:sp>
      <p:pic>
        <p:nvPicPr>
          <p:cNvPr id="22221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43075" y="2060575"/>
            <a:ext cx="5657850" cy="386715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 Box 3"/>
          <p:cNvSpPr txBox="1">
            <a:spLocks noChangeArrowheads="1"/>
          </p:cNvSpPr>
          <p:nvPr/>
        </p:nvSpPr>
        <p:spPr bwMode="gray">
          <a:xfrm>
            <a:off x="669925" y="404813"/>
            <a:ext cx="7789863" cy="671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lang="zh-CN" altLang="en-US" sz="3800" b="1">
                <a:solidFill>
                  <a:srgbClr val="0000FF"/>
                </a:solidFill>
                <a:latin typeface="Arial" charset="0"/>
              </a:rPr>
              <a:t>一、背景介绍</a:t>
            </a:r>
            <a:endParaRPr lang="en-US" altLang="zh-CN" sz="3800" b="1">
              <a:solidFill>
                <a:srgbClr val="0000FF"/>
              </a:solidFill>
              <a:latin typeface="Arial" charset="0"/>
            </a:endParaRP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568325" y="1196975"/>
            <a:ext cx="7891463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469900" indent="-469900" eaLnBrk="1" hangingPunct="1">
              <a:spcBef>
                <a:spcPct val="30000"/>
              </a:spcBef>
              <a:spcAft>
                <a:spcPct val="20000"/>
              </a:spcAft>
              <a:buClr>
                <a:srgbClr val="CC0000"/>
              </a:buClr>
              <a:buFont typeface="Wingdings" pitchFamily="2" charset="2"/>
              <a:buChar char="n"/>
              <a:defRPr/>
            </a:pPr>
            <a:r>
              <a:rPr lang="en-US" altLang="zh-CN" sz="2600" dirty="0">
                <a:latin typeface="黑体" pitchFamily="49" charset="-122"/>
              </a:rPr>
              <a:t>Cadence Allegro</a:t>
            </a:r>
            <a:r>
              <a:rPr lang="zh-CN" altLang="en-US" sz="2600" dirty="0">
                <a:latin typeface="黑体" pitchFamily="49" charset="-122"/>
              </a:rPr>
              <a:t> 特点</a:t>
            </a:r>
            <a:endParaRPr lang="en-US" altLang="zh-CN" sz="2600" dirty="0">
              <a:latin typeface="黑体" pitchFamily="49" charset="-122"/>
            </a:endParaRPr>
          </a:p>
          <a:p>
            <a:pPr marL="469900" indent="-469900" eaLnBrk="1" hangingPunct="1">
              <a:spcBef>
                <a:spcPct val="30000"/>
              </a:spcBef>
              <a:spcAft>
                <a:spcPct val="20000"/>
              </a:spcAft>
              <a:buClr>
                <a:srgbClr val="CC0000"/>
              </a:buClr>
              <a:buFont typeface="Wingdings" pitchFamily="2" charset="2"/>
              <a:buChar char="n"/>
              <a:defRPr/>
            </a:pPr>
            <a:endParaRPr lang="en-US" altLang="zh-CN" sz="2600" dirty="0">
              <a:latin typeface="黑体" pitchFamily="49" charset="-122"/>
            </a:endParaRPr>
          </a:p>
          <a:p>
            <a:pPr eaLnBrk="1" hangingPunct="1">
              <a:spcBef>
                <a:spcPct val="30000"/>
              </a:spcBef>
              <a:spcAft>
                <a:spcPct val="20000"/>
              </a:spcAft>
              <a:buClr>
                <a:srgbClr val="CC0000"/>
              </a:buClr>
              <a:buFont typeface="Wingdings" pitchFamily="2" charset="2"/>
              <a:buNone/>
              <a:defRPr/>
            </a:pPr>
            <a:r>
              <a:rPr lang="en-US" altLang="zh-CN" sz="2600" dirty="0">
                <a:latin typeface="黑体" pitchFamily="49" charset="-122"/>
              </a:rPr>
              <a:t>   1.Allegro</a:t>
            </a:r>
            <a:r>
              <a:rPr lang="zh-CN" altLang="en-US" sz="2600" dirty="0">
                <a:latin typeface="黑体" pitchFamily="49" charset="-122"/>
              </a:rPr>
              <a:t>比较适合设计高端复杂的板子。</a:t>
            </a:r>
            <a:endParaRPr lang="en-US" altLang="zh-CN" sz="2600" dirty="0">
              <a:latin typeface="黑体" pitchFamily="49" charset="-122"/>
            </a:endParaRPr>
          </a:p>
          <a:p>
            <a:pPr eaLnBrk="1" hangingPunct="1">
              <a:spcBef>
                <a:spcPct val="30000"/>
              </a:spcBef>
              <a:spcAft>
                <a:spcPct val="20000"/>
              </a:spcAft>
              <a:buClr>
                <a:srgbClr val="CC0000"/>
              </a:buClr>
              <a:buFont typeface="Wingdings" pitchFamily="2" charset="2"/>
              <a:buNone/>
              <a:defRPr/>
            </a:pPr>
            <a:r>
              <a:rPr lang="en-US" altLang="zh-CN" sz="2600" dirty="0">
                <a:latin typeface="黑体" pitchFamily="49" charset="-122"/>
              </a:rPr>
              <a:t>   2.</a:t>
            </a:r>
            <a:r>
              <a:rPr lang="zh-CN" altLang="en-US" sz="2600" dirty="0">
                <a:latin typeface="黑体" pitchFamily="49" charset="-122"/>
              </a:rPr>
              <a:t>比较灵活，做高密度的大板比较有优势。</a:t>
            </a:r>
            <a:endParaRPr lang="en-US" altLang="zh-CN" sz="2600" dirty="0">
              <a:latin typeface="黑体" pitchFamily="49" charset="-122"/>
            </a:endParaRPr>
          </a:p>
          <a:p>
            <a:pPr eaLnBrk="1" hangingPunct="1">
              <a:spcBef>
                <a:spcPct val="30000"/>
              </a:spcBef>
              <a:spcAft>
                <a:spcPct val="20000"/>
              </a:spcAft>
              <a:buClr>
                <a:srgbClr val="CC0000"/>
              </a:buClr>
              <a:buFont typeface="Wingdings" pitchFamily="2" charset="2"/>
              <a:buNone/>
              <a:defRPr/>
            </a:pPr>
            <a:r>
              <a:rPr lang="en-US" altLang="zh-CN" sz="2600" dirty="0">
                <a:latin typeface="黑体" pitchFamily="49" charset="-122"/>
              </a:rPr>
              <a:t>   3.</a:t>
            </a:r>
            <a:r>
              <a:rPr lang="zh-CN" altLang="en-US" sz="2600" dirty="0">
                <a:latin typeface="黑体" pitchFamily="49" charset="-122"/>
              </a:rPr>
              <a:t>各方面比较严谨。</a:t>
            </a:r>
            <a:endParaRPr lang="en-US" altLang="zh-CN" sz="2600" dirty="0">
              <a:latin typeface="黑体" pitchFamily="49" charset="-122"/>
            </a:endParaRPr>
          </a:p>
          <a:p>
            <a:pPr eaLnBrk="1" hangingPunct="1">
              <a:spcBef>
                <a:spcPct val="30000"/>
              </a:spcBef>
              <a:spcAft>
                <a:spcPct val="20000"/>
              </a:spcAft>
              <a:buClr>
                <a:srgbClr val="CC0000"/>
              </a:buClr>
              <a:buFont typeface="Wingdings" pitchFamily="2" charset="2"/>
              <a:buNone/>
              <a:defRPr/>
            </a:pPr>
            <a:r>
              <a:rPr lang="en-US" altLang="zh-CN" sz="2600" dirty="0">
                <a:latin typeface="黑体" pitchFamily="49" charset="-122"/>
              </a:rPr>
              <a:t>   4.</a:t>
            </a:r>
            <a:r>
              <a:rPr lang="zh-CN" altLang="en-US" sz="2600" dirty="0">
                <a:latin typeface="黑体" pitchFamily="49" charset="-122"/>
              </a:rPr>
              <a:t>大部分公司用</a:t>
            </a:r>
            <a:r>
              <a:rPr lang="en-US" altLang="zh-CN" sz="2600" dirty="0">
                <a:latin typeface="黑体" pitchFamily="49" charset="-122"/>
              </a:rPr>
              <a:t>Allegro</a:t>
            </a:r>
            <a:r>
              <a:rPr lang="zh-CN" altLang="en-US" sz="2600" dirty="0">
                <a:latin typeface="黑体" pitchFamily="49" charset="-122"/>
              </a:rPr>
              <a:t>。</a:t>
            </a:r>
            <a:endParaRPr lang="en-US" altLang="zh-CN" sz="2600" dirty="0">
              <a:latin typeface="黑体" pitchFamily="49" charset="-122"/>
            </a:endParaRPr>
          </a:p>
        </p:txBody>
      </p:sp>
    </p:spTree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Text Box 3"/>
          <p:cNvSpPr txBox="1">
            <a:spLocks noChangeArrowheads="1"/>
          </p:cNvSpPr>
          <p:nvPr/>
        </p:nvSpPr>
        <p:spPr bwMode="gray">
          <a:xfrm>
            <a:off x="669925" y="404813"/>
            <a:ext cx="7789863" cy="671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lang="zh-CN" altLang="en-US" sz="3800" b="1">
                <a:solidFill>
                  <a:srgbClr val="0000FF"/>
                </a:solidFill>
                <a:latin typeface="Arial" charset="0"/>
              </a:rPr>
              <a:t>五、</a:t>
            </a:r>
            <a:r>
              <a:rPr lang="en-US" altLang="zh-CN" sz="3800" b="1">
                <a:solidFill>
                  <a:srgbClr val="0000FF"/>
                </a:solidFill>
                <a:latin typeface="Arial" charset="0"/>
              </a:rPr>
              <a:t>PCB</a:t>
            </a:r>
            <a:r>
              <a:rPr lang="zh-CN" altLang="en-US" sz="3800" b="1">
                <a:solidFill>
                  <a:srgbClr val="0000FF"/>
                </a:solidFill>
                <a:latin typeface="Arial" charset="0"/>
              </a:rPr>
              <a:t>封装建库</a:t>
            </a:r>
            <a:endParaRPr lang="en-US" altLang="zh-CN" sz="3800" b="1">
              <a:solidFill>
                <a:srgbClr val="0000FF"/>
              </a:solidFill>
              <a:latin typeface="Arial" charset="0"/>
            </a:endParaRPr>
          </a:p>
        </p:txBody>
      </p:sp>
      <p:sp>
        <p:nvSpPr>
          <p:cNvPr id="52227" name="Rectangle 3"/>
          <p:cNvSpPr>
            <a:spLocks noChangeArrowheads="1"/>
          </p:cNvSpPr>
          <p:nvPr/>
        </p:nvSpPr>
        <p:spPr bwMode="auto">
          <a:xfrm>
            <a:off x="395288" y="1268413"/>
            <a:ext cx="82804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69900" indent="-4699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 eaLnBrk="1" hangingPunct="1">
              <a:spcBef>
                <a:spcPct val="30000"/>
              </a:spcBef>
              <a:spcAft>
                <a:spcPct val="20000"/>
              </a:spcAft>
              <a:buFont typeface="Wingdings" pitchFamily="2" charset="2"/>
              <a:buChar char="n"/>
            </a:pPr>
            <a:r>
              <a:rPr lang="en-US" altLang="zh-CN" sz="2600">
                <a:latin typeface="黑体" pitchFamily="49" charset="-122"/>
              </a:rPr>
              <a:t>PCB</a:t>
            </a:r>
            <a:r>
              <a:rPr lang="zh-CN" altLang="en-US" sz="2600">
                <a:latin typeface="黑体" pitchFamily="49" charset="-122"/>
              </a:rPr>
              <a:t>封装库设计（</a:t>
            </a:r>
            <a:r>
              <a:rPr lang="en-US" altLang="zh-CN" sz="2600">
                <a:latin typeface="黑体" pitchFamily="49" charset="-122"/>
              </a:rPr>
              <a:t>wizard</a:t>
            </a:r>
            <a:r>
              <a:rPr lang="zh-CN" altLang="en-US" sz="2600">
                <a:latin typeface="黑体" pitchFamily="49" charset="-122"/>
              </a:rPr>
              <a:t>）</a:t>
            </a:r>
            <a:endParaRPr lang="zh-CN" altLang="en-US" sz="2600">
              <a:solidFill>
                <a:srgbClr val="00B050"/>
              </a:solidFill>
              <a:latin typeface="黑体" pitchFamily="49" charset="-122"/>
            </a:endParaRPr>
          </a:p>
        </p:txBody>
      </p:sp>
      <p:pic>
        <p:nvPicPr>
          <p:cNvPr id="22323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06563" y="2060575"/>
            <a:ext cx="5657850" cy="386715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Text Box 3"/>
          <p:cNvSpPr txBox="1">
            <a:spLocks noChangeArrowheads="1"/>
          </p:cNvSpPr>
          <p:nvPr/>
        </p:nvSpPr>
        <p:spPr bwMode="gray">
          <a:xfrm>
            <a:off x="669925" y="404813"/>
            <a:ext cx="7789863" cy="671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lang="zh-CN" altLang="en-US" sz="3800" b="1">
                <a:solidFill>
                  <a:srgbClr val="0000FF"/>
                </a:solidFill>
                <a:latin typeface="Arial" charset="0"/>
              </a:rPr>
              <a:t>五、</a:t>
            </a:r>
            <a:r>
              <a:rPr lang="en-US" altLang="zh-CN" sz="3800" b="1">
                <a:solidFill>
                  <a:srgbClr val="0000FF"/>
                </a:solidFill>
                <a:latin typeface="Arial" charset="0"/>
              </a:rPr>
              <a:t>PCB</a:t>
            </a:r>
            <a:r>
              <a:rPr lang="zh-CN" altLang="en-US" sz="3800" b="1">
                <a:solidFill>
                  <a:srgbClr val="0000FF"/>
                </a:solidFill>
                <a:latin typeface="Arial" charset="0"/>
              </a:rPr>
              <a:t>封装建库</a:t>
            </a:r>
            <a:endParaRPr lang="en-US" altLang="zh-CN" sz="3800" b="1">
              <a:solidFill>
                <a:srgbClr val="0000FF"/>
              </a:solidFill>
              <a:latin typeface="Arial" charset="0"/>
            </a:endParaRPr>
          </a:p>
        </p:txBody>
      </p:sp>
      <p:sp>
        <p:nvSpPr>
          <p:cNvPr id="53251" name="Rectangle 3"/>
          <p:cNvSpPr>
            <a:spLocks noChangeArrowheads="1"/>
          </p:cNvSpPr>
          <p:nvPr/>
        </p:nvSpPr>
        <p:spPr bwMode="auto">
          <a:xfrm>
            <a:off x="395288" y="1268413"/>
            <a:ext cx="82804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69900" indent="-4699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 eaLnBrk="1" hangingPunct="1">
              <a:spcBef>
                <a:spcPct val="30000"/>
              </a:spcBef>
              <a:spcAft>
                <a:spcPct val="20000"/>
              </a:spcAft>
              <a:buFont typeface="Wingdings" pitchFamily="2" charset="2"/>
              <a:buChar char="n"/>
            </a:pPr>
            <a:r>
              <a:rPr lang="en-US" altLang="zh-CN" sz="2600">
                <a:latin typeface="黑体" pitchFamily="49" charset="-122"/>
              </a:rPr>
              <a:t>PCB</a:t>
            </a:r>
            <a:r>
              <a:rPr lang="zh-CN" altLang="en-US" sz="2600">
                <a:latin typeface="黑体" pitchFamily="49" charset="-122"/>
              </a:rPr>
              <a:t>封装库设计（</a:t>
            </a:r>
            <a:r>
              <a:rPr lang="en-US" altLang="zh-CN" sz="2600">
                <a:latin typeface="黑体" pitchFamily="49" charset="-122"/>
              </a:rPr>
              <a:t>wizard</a:t>
            </a:r>
            <a:r>
              <a:rPr lang="zh-CN" altLang="en-US" sz="2600">
                <a:latin typeface="黑体" pitchFamily="49" charset="-122"/>
              </a:rPr>
              <a:t>）</a:t>
            </a:r>
            <a:endParaRPr lang="zh-CN" altLang="en-US" sz="2600">
              <a:solidFill>
                <a:srgbClr val="00B050"/>
              </a:solidFill>
              <a:latin typeface="黑体" pitchFamily="49" charset="-122"/>
            </a:endParaRPr>
          </a:p>
        </p:txBody>
      </p:sp>
      <p:pic>
        <p:nvPicPr>
          <p:cNvPr id="22630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00213" y="1925638"/>
            <a:ext cx="5657850" cy="386715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Text Box 3"/>
          <p:cNvSpPr txBox="1">
            <a:spLocks noChangeArrowheads="1"/>
          </p:cNvSpPr>
          <p:nvPr/>
        </p:nvSpPr>
        <p:spPr bwMode="gray">
          <a:xfrm>
            <a:off x="669925" y="404813"/>
            <a:ext cx="7789863" cy="671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lang="zh-CN" altLang="en-US" sz="3800" b="1">
                <a:solidFill>
                  <a:srgbClr val="0000FF"/>
                </a:solidFill>
                <a:latin typeface="Arial" charset="0"/>
              </a:rPr>
              <a:t>五、</a:t>
            </a:r>
            <a:r>
              <a:rPr lang="en-US" altLang="zh-CN" sz="3800" b="1">
                <a:solidFill>
                  <a:srgbClr val="0000FF"/>
                </a:solidFill>
                <a:latin typeface="Arial" charset="0"/>
              </a:rPr>
              <a:t>PCB</a:t>
            </a:r>
            <a:r>
              <a:rPr lang="zh-CN" altLang="en-US" sz="3800" b="1">
                <a:solidFill>
                  <a:srgbClr val="0000FF"/>
                </a:solidFill>
                <a:latin typeface="Arial" charset="0"/>
              </a:rPr>
              <a:t>封装建库</a:t>
            </a:r>
            <a:endParaRPr lang="en-US" altLang="zh-CN" sz="3800" b="1">
              <a:solidFill>
                <a:srgbClr val="0000FF"/>
              </a:solidFill>
              <a:latin typeface="Arial" charset="0"/>
            </a:endParaRPr>
          </a:p>
        </p:txBody>
      </p:sp>
      <p:sp>
        <p:nvSpPr>
          <p:cNvPr id="54275" name="Rectangle 3"/>
          <p:cNvSpPr>
            <a:spLocks noChangeArrowheads="1"/>
          </p:cNvSpPr>
          <p:nvPr/>
        </p:nvSpPr>
        <p:spPr bwMode="auto">
          <a:xfrm>
            <a:off x="395288" y="1268413"/>
            <a:ext cx="82804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69900" indent="-4699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 eaLnBrk="1" hangingPunct="1">
              <a:spcBef>
                <a:spcPct val="30000"/>
              </a:spcBef>
              <a:spcAft>
                <a:spcPct val="20000"/>
              </a:spcAft>
              <a:buFont typeface="Wingdings" pitchFamily="2" charset="2"/>
              <a:buChar char="n"/>
            </a:pPr>
            <a:r>
              <a:rPr lang="en-US" altLang="zh-CN" sz="2600">
                <a:latin typeface="黑体" pitchFamily="49" charset="-122"/>
              </a:rPr>
              <a:t>PCB</a:t>
            </a:r>
            <a:r>
              <a:rPr lang="zh-CN" altLang="en-US" sz="2600">
                <a:latin typeface="黑体" pitchFamily="49" charset="-122"/>
              </a:rPr>
              <a:t>封装库设计（</a:t>
            </a:r>
            <a:r>
              <a:rPr lang="en-US" altLang="zh-CN" sz="2600">
                <a:latin typeface="黑体" pitchFamily="49" charset="-122"/>
              </a:rPr>
              <a:t>wizard</a:t>
            </a:r>
            <a:r>
              <a:rPr lang="zh-CN" altLang="en-US" sz="2600">
                <a:latin typeface="黑体" pitchFamily="49" charset="-122"/>
              </a:rPr>
              <a:t>）</a:t>
            </a:r>
            <a:endParaRPr lang="zh-CN" altLang="en-US" sz="2600">
              <a:solidFill>
                <a:srgbClr val="00B050"/>
              </a:solidFill>
              <a:latin typeface="黑体" pitchFamily="49" charset="-122"/>
            </a:endParaRPr>
          </a:p>
        </p:txBody>
      </p:sp>
      <p:pic>
        <p:nvPicPr>
          <p:cNvPr id="22733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25463" y="2419350"/>
            <a:ext cx="3954462" cy="2879725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  <p:pic>
        <p:nvPicPr>
          <p:cNvPr id="227331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600575" y="2384425"/>
            <a:ext cx="4003675" cy="291465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Text Box 3"/>
          <p:cNvSpPr txBox="1">
            <a:spLocks noChangeArrowheads="1"/>
          </p:cNvSpPr>
          <p:nvPr/>
        </p:nvSpPr>
        <p:spPr bwMode="gray">
          <a:xfrm>
            <a:off x="669925" y="404813"/>
            <a:ext cx="7789863" cy="671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lang="zh-CN" altLang="en-US" sz="3800" b="1">
                <a:solidFill>
                  <a:srgbClr val="0000FF"/>
                </a:solidFill>
                <a:latin typeface="Arial" charset="0"/>
              </a:rPr>
              <a:t>五、</a:t>
            </a:r>
            <a:r>
              <a:rPr lang="en-US" altLang="zh-CN" sz="3800" b="1">
                <a:solidFill>
                  <a:srgbClr val="0000FF"/>
                </a:solidFill>
                <a:latin typeface="Arial" charset="0"/>
              </a:rPr>
              <a:t>PCB</a:t>
            </a:r>
            <a:r>
              <a:rPr lang="zh-CN" altLang="en-US" sz="3800" b="1">
                <a:solidFill>
                  <a:srgbClr val="0000FF"/>
                </a:solidFill>
                <a:latin typeface="Arial" charset="0"/>
              </a:rPr>
              <a:t>封装建库</a:t>
            </a:r>
            <a:endParaRPr lang="en-US" altLang="zh-CN" sz="3800" b="1">
              <a:solidFill>
                <a:srgbClr val="0000FF"/>
              </a:solidFill>
              <a:latin typeface="Arial" charset="0"/>
            </a:endParaRPr>
          </a:p>
        </p:txBody>
      </p:sp>
      <p:sp>
        <p:nvSpPr>
          <p:cNvPr id="55299" name="Rectangle 3"/>
          <p:cNvSpPr>
            <a:spLocks noChangeArrowheads="1"/>
          </p:cNvSpPr>
          <p:nvPr/>
        </p:nvSpPr>
        <p:spPr bwMode="auto">
          <a:xfrm>
            <a:off x="395288" y="1268413"/>
            <a:ext cx="82804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69900" indent="-4699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 eaLnBrk="1" hangingPunct="1">
              <a:spcBef>
                <a:spcPct val="30000"/>
              </a:spcBef>
              <a:spcAft>
                <a:spcPct val="20000"/>
              </a:spcAft>
              <a:buFont typeface="Wingdings" pitchFamily="2" charset="2"/>
              <a:buChar char="n"/>
            </a:pPr>
            <a:r>
              <a:rPr lang="en-US" altLang="zh-CN" sz="2600">
                <a:latin typeface="黑体" pitchFamily="49" charset="-122"/>
              </a:rPr>
              <a:t>PCB</a:t>
            </a:r>
            <a:r>
              <a:rPr lang="zh-CN" altLang="en-US" sz="2600">
                <a:latin typeface="黑体" pitchFamily="49" charset="-122"/>
              </a:rPr>
              <a:t>封装库设计（</a:t>
            </a:r>
            <a:r>
              <a:rPr lang="en-US" altLang="zh-CN" sz="2600">
                <a:latin typeface="黑体" pitchFamily="49" charset="-122"/>
              </a:rPr>
              <a:t>wizard</a:t>
            </a:r>
            <a:r>
              <a:rPr lang="zh-CN" altLang="en-US" sz="2600">
                <a:latin typeface="黑体" pitchFamily="49" charset="-122"/>
              </a:rPr>
              <a:t>）</a:t>
            </a:r>
            <a:endParaRPr lang="zh-CN" altLang="en-US" sz="2600">
              <a:solidFill>
                <a:srgbClr val="00B050"/>
              </a:solidFill>
              <a:latin typeface="黑体" pitchFamily="49" charset="-122"/>
            </a:endParaRPr>
          </a:p>
        </p:txBody>
      </p:sp>
      <p:pic>
        <p:nvPicPr>
          <p:cNvPr id="22835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06563" y="2060575"/>
            <a:ext cx="5657850" cy="386715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Text Box 3"/>
          <p:cNvSpPr txBox="1">
            <a:spLocks noChangeArrowheads="1"/>
          </p:cNvSpPr>
          <p:nvPr/>
        </p:nvSpPr>
        <p:spPr bwMode="gray">
          <a:xfrm>
            <a:off x="669925" y="404813"/>
            <a:ext cx="7789863" cy="671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lang="zh-CN" altLang="en-US" sz="3800" b="1">
                <a:solidFill>
                  <a:srgbClr val="0000FF"/>
                </a:solidFill>
                <a:latin typeface="Arial" charset="0"/>
              </a:rPr>
              <a:t>五、</a:t>
            </a:r>
            <a:r>
              <a:rPr lang="en-US" altLang="zh-CN" sz="3800" b="1">
                <a:solidFill>
                  <a:srgbClr val="0000FF"/>
                </a:solidFill>
                <a:latin typeface="Arial" charset="0"/>
              </a:rPr>
              <a:t>PCB</a:t>
            </a:r>
            <a:r>
              <a:rPr lang="zh-CN" altLang="en-US" sz="3800" b="1">
                <a:solidFill>
                  <a:srgbClr val="0000FF"/>
                </a:solidFill>
                <a:latin typeface="Arial" charset="0"/>
              </a:rPr>
              <a:t>封装建库</a:t>
            </a:r>
            <a:endParaRPr lang="en-US" altLang="zh-CN" sz="3800" b="1">
              <a:solidFill>
                <a:srgbClr val="0000FF"/>
              </a:solidFill>
              <a:latin typeface="Arial" charset="0"/>
            </a:endParaRPr>
          </a:p>
        </p:txBody>
      </p:sp>
      <p:sp>
        <p:nvSpPr>
          <p:cNvPr id="56323" name="Rectangle 3"/>
          <p:cNvSpPr>
            <a:spLocks noChangeArrowheads="1"/>
          </p:cNvSpPr>
          <p:nvPr/>
        </p:nvSpPr>
        <p:spPr bwMode="auto">
          <a:xfrm>
            <a:off x="395288" y="1268413"/>
            <a:ext cx="82804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69900" indent="-4699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 eaLnBrk="1" hangingPunct="1">
              <a:spcBef>
                <a:spcPct val="30000"/>
              </a:spcBef>
              <a:spcAft>
                <a:spcPct val="20000"/>
              </a:spcAft>
              <a:buFont typeface="Wingdings" pitchFamily="2" charset="2"/>
              <a:buChar char="n"/>
            </a:pPr>
            <a:r>
              <a:rPr lang="en-US" altLang="zh-CN" sz="2600">
                <a:latin typeface="黑体" pitchFamily="49" charset="-122"/>
              </a:rPr>
              <a:t>PCB</a:t>
            </a:r>
            <a:r>
              <a:rPr lang="zh-CN" altLang="en-US" sz="2600">
                <a:latin typeface="黑体" pitchFamily="49" charset="-122"/>
              </a:rPr>
              <a:t>封装库设计（</a:t>
            </a:r>
            <a:r>
              <a:rPr lang="en-US" altLang="zh-CN" sz="2600">
                <a:latin typeface="黑体" pitchFamily="49" charset="-122"/>
              </a:rPr>
              <a:t>wizard</a:t>
            </a:r>
            <a:r>
              <a:rPr lang="zh-CN" altLang="en-US" sz="2600">
                <a:latin typeface="黑体" pitchFamily="49" charset="-122"/>
              </a:rPr>
              <a:t>）</a:t>
            </a:r>
            <a:endParaRPr lang="zh-CN" altLang="en-US" sz="2600">
              <a:solidFill>
                <a:srgbClr val="00B050"/>
              </a:solidFill>
              <a:latin typeface="黑体" pitchFamily="49" charset="-122"/>
            </a:endParaRPr>
          </a:p>
        </p:txBody>
      </p:sp>
      <p:pic>
        <p:nvPicPr>
          <p:cNvPr id="22937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06563" y="2205038"/>
            <a:ext cx="5657850" cy="386715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Text Box 3"/>
          <p:cNvSpPr txBox="1">
            <a:spLocks noChangeArrowheads="1"/>
          </p:cNvSpPr>
          <p:nvPr/>
        </p:nvSpPr>
        <p:spPr bwMode="gray">
          <a:xfrm>
            <a:off x="669925" y="404813"/>
            <a:ext cx="7789863" cy="671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lang="zh-CN" altLang="en-US" sz="3800" b="1">
                <a:solidFill>
                  <a:srgbClr val="0000FF"/>
                </a:solidFill>
                <a:latin typeface="Arial" charset="0"/>
              </a:rPr>
              <a:t>五、</a:t>
            </a:r>
            <a:r>
              <a:rPr lang="en-US" altLang="zh-CN" sz="3800" b="1">
                <a:solidFill>
                  <a:srgbClr val="0000FF"/>
                </a:solidFill>
                <a:latin typeface="Arial" charset="0"/>
              </a:rPr>
              <a:t>PCB</a:t>
            </a:r>
            <a:r>
              <a:rPr lang="zh-CN" altLang="en-US" sz="3800" b="1">
                <a:solidFill>
                  <a:srgbClr val="0000FF"/>
                </a:solidFill>
                <a:latin typeface="Arial" charset="0"/>
              </a:rPr>
              <a:t>封装建库</a:t>
            </a:r>
            <a:endParaRPr lang="en-US" altLang="zh-CN" sz="3800" b="1">
              <a:solidFill>
                <a:srgbClr val="0000FF"/>
              </a:solidFill>
              <a:latin typeface="Arial" charset="0"/>
            </a:endParaRPr>
          </a:p>
        </p:txBody>
      </p:sp>
      <p:sp>
        <p:nvSpPr>
          <p:cNvPr id="57347" name="Rectangle 3"/>
          <p:cNvSpPr>
            <a:spLocks noChangeArrowheads="1"/>
          </p:cNvSpPr>
          <p:nvPr/>
        </p:nvSpPr>
        <p:spPr bwMode="auto">
          <a:xfrm>
            <a:off x="395288" y="1268413"/>
            <a:ext cx="82804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69900" indent="-4699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 eaLnBrk="1" hangingPunct="1">
              <a:spcBef>
                <a:spcPct val="30000"/>
              </a:spcBef>
              <a:spcAft>
                <a:spcPct val="20000"/>
              </a:spcAft>
              <a:buFont typeface="Wingdings" pitchFamily="2" charset="2"/>
              <a:buChar char="n"/>
            </a:pPr>
            <a:r>
              <a:rPr lang="en-US" altLang="zh-CN" sz="2600">
                <a:latin typeface="黑体" pitchFamily="49" charset="-122"/>
              </a:rPr>
              <a:t>PCB</a:t>
            </a:r>
            <a:r>
              <a:rPr lang="zh-CN" altLang="en-US" sz="2600">
                <a:latin typeface="黑体" pitchFamily="49" charset="-122"/>
              </a:rPr>
              <a:t>封装库设计（</a:t>
            </a:r>
            <a:r>
              <a:rPr lang="en-US" altLang="zh-CN" sz="2600">
                <a:latin typeface="黑体" pitchFamily="49" charset="-122"/>
              </a:rPr>
              <a:t>wizard</a:t>
            </a:r>
            <a:r>
              <a:rPr lang="zh-CN" altLang="en-US" sz="2600">
                <a:latin typeface="黑体" pitchFamily="49" charset="-122"/>
              </a:rPr>
              <a:t>）</a:t>
            </a:r>
            <a:endParaRPr lang="zh-CN" altLang="en-US" sz="2600">
              <a:solidFill>
                <a:srgbClr val="00B050"/>
              </a:solidFill>
              <a:latin typeface="黑体" pitchFamily="49" charset="-122"/>
            </a:endParaRPr>
          </a:p>
        </p:txBody>
      </p:sp>
      <p:pic>
        <p:nvPicPr>
          <p:cNvPr id="23040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06563" y="1989138"/>
            <a:ext cx="5657850" cy="386715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ext Box 3"/>
          <p:cNvSpPr txBox="1">
            <a:spLocks noChangeArrowheads="1"/>
          </p:cNvSpPr>
          <p:nvPr/>
        </p:nvSpPr>
        <p:spPr bwMode="gray">
          <a:xfrm>
            <a:off x="669925" y="404813"/>
            <a:ext cx="7789863" cy="671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lang="zh-CN" altLang="en-US" sz="3800" b="1">
                <a:solidFill>
                  <a:srgbClr val="0000FF"/>
                </a:solidFill>
                <a:latin typeface="Arial" charset="0"/>
              </a:rPr>
              <a:t>五、</a:t>
            </a:r>
            <a:r>
              <a:rPr lang="en-US" altLang="zh-CN" sz="3800" b="1">
                <a:solidFill>
                  <a:srgbClr val="0000FF"/>
                </a:solidFill>
                <a:latin typeface="Arial" charset="0"/>
              </a:rPr>
              <a:t>PCB</a:t>
            </a:r>
            <a:r>
              <a:rPr lang="zh-CN" altLang="en-US" sz="3800" b="1">
                <a:solidFill>
                  <a:srgbClr val="0000FF"/>
                </a:solidFill>
                <a:latin typeface="Arial" charset="0"/>
              </a:rPr>
              <a:t>封装建库</a:t>
            </a:r>
            <a:endParaRPr lang="en-US" altLang="zh-CN" sz="3800" b="1">
              <a:solidFill>
                <a:srgbClr val="0000FF"/>
              </a:solidFill>
              <a:latin typeface="Arial" charset="0"/>
            </a:endParaRPr>
          </a:p>
        </p:txBody>
      </p:sp>
      <p:sp>
        <p:nvSpPr>
          <p:cNvPr id="58371" name="Rectangle 3"/>
          <p:cNvSpPr>
            <a:spLocks noChangeArrowheads="1"/>
          </p:cNvSpPr>
          <p:nvPr/>
        </p:nvSpPr>
        <p:spPr bwMode="auto">
          <a:xfrm>
            <a:off x="395288" y="1268413"/>
            <a:ext cx="82804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69900" indent="-4699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 eaLnBrk="1" hangingPunct="1">
              <a:spcBef>
                <a:spcPct val="30000"/>
              </a:spcBef>
              <a:spcAft>
                <a:spcPct val="20000"/>
              </a:spcAft>
              <a:buFont typeface="Wingdings" pitchFamily="2" charset="2"/>
              <a:buChar char="n"/>
            </a:pPr>
            <a:r>
              <a:rPr lang="en-US" altLang="zh-CN" sz="2600">
                <a:latin typeface="黑体" pitchFamily="49" charset="-122"/>
              </a:rPr>
              <a:t>PCB</a:t>
            </a:r>
            <a:r>
              <a:rPr lang="zh-CN" altLang="en-US" sz="2600">
                <a:latin typeface="黑体" pitchFamily="49" charset="-122"/>
              </a:rPr>
              <a:t>封装库设计（</a:t>
            </a:r>
            <a:r>
              <a:rPr lang="en-US" altLang="zh-CN" sz="2600">
                <a:latin typeface="黑体" pitchFamily="49" charset="-122"/>
              </a:rPr>
              <a:t>wizard</a:t>
            </a:r>
            <a:r>
              <a:rPr lang="zh-CN" altLang="en-US" sz="2600">
                <a:latin typeface="黑体" pitchFamily="49" charset="-122"/>
              </a:rPr>
              <a:t>）</a:t>
            </a:r>
            <a:endParaRPr lang="zh-CN" altLang="en-US" sz="2600">
              <a:solidFill>
                <a:srgbClr val="00B050"/>
              </a:solidFill>
              <a:latin typeface="黑体" pitchFamily="49" charset="-122"/>
            </a:endParaRPr>
          </a:p>
        </p:txBody>
      </p:sp>
      <p:pic>
        <p:nvPicPr>
          <p:cNvPr id="2314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95513" y="1844675"/>
            <a:ext cx="3367087" cy="4605338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Text Box 3"/>
          <p:cNvSpPr txBox="1">
            <a:spLocks noChangeArrowheads="1"/>
          </p:cNvSpPr>
          <p:nvPr/>
        </p:nvSpPr>
        <p:spPr bwMode="gray">
          <a:xfrm>
            <a:off x="669925" y="404813"/>
            <a:ext cx="7789863" cy="671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lang="zh-CN" altLang="en-US" sz="3800" b="1">
                <a:solidFill>
                  <a:srgbClr val="0000FF"/>
                </a:solidFill>
                <a:latin typeface="Arial" charset="0"/>
              </a:rPr>
              <a:t>五、</a:t>
            </a:r>
            <a:r>
              <a:rPr lang="en-US" altLang="zh-CN" sz="3800" b="1">
                <a:solidFill>
                  <a:srgbClr val="0000FF"/>
                </a:solidFill>
                <a:latin typeface="Arial" charset="0"/>
              </a:rPr>
              <a:t>PCB</a:t>
            </a:r>
            <a:r>
              <a:rPr lang="zh-CN" altLang="en-US" sz="3800" b="1">
                <a:solidFill>
                  <a:srgbClr val="0000FF"/>
                </a:solidFill>
                <a:latin typeface="Arial" charset="0"/>
              </a:rPr>
              <a:t>封装建库</a:t>
            </a:r>
            <a:endParaRPr lang="en-US" altLang="zh-CN" sz="3800" b="1">
              <a:solidFill>
                <a:srgbClr val="0000FF"/>
              </a:solidFill>
              <a:latin typeface="Arial" charset="0"/>
            </a:endParaRPr>
          </a:p>
        </p:txBody>
      </p:sp>
      <p:sp>
        <p:nvSpPr>
          <p:cNvPr id="59395" name="Rectangle 3"/>
          <p:cNvSpPr>
            <a:spLocks noChangeArrowheads="1"/>
          </p:cNvSpPr>
          <p:nvPr/>
        </p:nvSpPr>
        <p:spPr bwMode="auto">
          <a:xfrm>
            <a:off x="395288" y="1268413"/>
            <a:ext cx="82804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69900" indent="-4699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 eaLnBrk="1" hangingPunct="1">
              <a:spcBef>
                <a:spcPct val="30000"/>
              </a:spcBef>
              <a:spcAft>
                <a:spcPct val="20000"/>
              </a:spcAft>
              <a:buFont typeface="Wingdings" pitchFamily="2" charset="2"/>
              <a:buChar char="n"/>
            </a:pPr>
            <a:r>
              <a:rPr lang="en-US" altLang="zh-CN" sz="2600">
                <a:latin typeface="黑体" pitchFamily="49" charset="-122"/>
              </a:rPr>
              <a:t>PCB</a:t>
            </a:r>
            <a:r>
              <a:rPr lang="zh-CN" altLang="en-US" sz="2600">
                <a:latin typeface="黑体" pitchFamily="49" charset="-122"/>
              </a:rPr>
              <a:t>封装库设计（</a:t>
            </a:r>
            <a:r>
              <a:rPr lang="en-US" altLang="zh-CN" sz="2600">
                <a:latin typeface="黑体" pitchFamily="49" charset="-122"/>
              </a:rPr>
              <a:t>wizard</a:t>
            </a:r>
            <a:r>
              <a:rPr lang="zh-CN" altLang="en-US" sz="2600">
                <a:latin typeface="黑体" pitchFamily="49" charset="-122"/>
              </a:rPr>
              <a:t>）</a:t>
            </a:r>
            <a:endParaRPr lang="zh-CN" altLang="en-US" sz="2600">
              <a:solidFill>
                <a:srgbClr val="00B050"/>
              </a:solidFill>
              <a:latin typeface="黑体" pitchFamily="49" charset="-122"/>
            </a:endParaRPr>
          </a:p>
        </p:txBody>
      </p:sp>
      <p:pic>
        <p:nvPicPr>
          <p:cNvPr id="2324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35150" y="1808163"/>
            <a:ext cx="4786313" cy="4619625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Text Box 3"/>
          <p:cNvSpPr txBox="1">
            <a:spLocks noChangeArrowheads="1"/>
          </p:cNvSpPr>
          <p:nvPr/>
        </p:nvSpPr>
        <p:spPr bwMode="gray">
          <a:xfrm>
            <a:off x="669925" y="404813"/>
            <a:ext cx="7789863" cy="671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lang="zh-CN" altLang="en-US" sz="3800" b="1">
                <a:solidFill>
                  <a:srgbClr val="0000FF"/>
                </a:solidFill>
                <a:latin typeface="Arial" charset="0"/>
              </a:rPr>
              <a:t>五、</a:t>
            </a:r>
            <a:r>
              <a:rPr lang="en-US" altLang="zh-CN" sz="3800" b="1">
                <a:solidFill>
                  <a:srgbClr val="0000FF"/>
                </a:solidFill>
                <a:latin typeface="Arial" charset="0"/>
              </a:rPr>
              <a:t>PCB</a:t>
            </a:r>
            <a:r>
              <a:rPr lang="zh-CN" altLang="en-US" sz="3800" b="1">
                <a:solidFill>
                  <a:srgbClr val="0000FF"/>
                </a:solidFill>
                <a:latin typeface="Arial" charset="0"/>
              </a:rPr>
              <a:t>封装建库</a:t>
            </a:r>
            <a:endParaRPr lang="en-US" altLang="zh-CN" sz="3800" b="1">
              <a:solidFill>
                <a:srgbClr val="0000FF"/>
              </a:solidFill>
              <a:latin typeface="Arial" charset="0"/>
            </a:endParaRPr>
          </a:p>
        </p:txBody>
      </p:sp>
      <p:sp>
        <p:nvSpPr>
          <p:cNvPr id="60419" name="Rectangle 3"/>
          <p:cNvSpPr>
            <a:spLocks noChangeArrowheads="1"/>
          </p:cNvSpPr>
          <p:nvPr/>
        </p:nvSpPr>
        <p:spPr bwMode="auto">
          <a:xfrm>
            <a:off x="395288" y="1268413"/>
            <a:ext cx="82804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69900" indent="-4699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 eaLnBrk="1" hangingPunct="1">
              <a:spcBef>
                <a:spcPct val="30000"/>
              </a:spcBef>
              <a:spcAft>
                <a:spcPct val="20000"/>
              </a:spcAft>
              <a:buFont typeface="Wingdings" pitchFamily="2" charset="2"/>
              <a:buChar char="n"/>
            </a:pPr>
            <a:r>
              <a:rPr lang="en-US" altLang="zh-CN" sz="2600" dirty="0">
                <a:latin typeface="黑体" pitchFamily="49" charset="-122"/>
              </a:rPr>
              <a:t>PCB</a:t>
            </a:r>
            <a:r>
              <a:rPr lang="zh-CN" altLang="en-US" sz="2600" dirty="0">
                <a:latin typeface="黑体" pitchFamily="49" charset="-122"/>
              </a:rPr>
              <a:t>封装库设计（</a:t>
            </a:r>
            <a:r>
              <a:rPr lang="en-US" altLang="zh-CN" sz="2600" dirty="0">
                <a:latin typeface="黑体" pitchFamily="49" charset="-122"/>
              </a:rPr>
              <a:t>wizard</a:t>
            </a:r>
            <a:r>
              <a:rPr lang="zh-CN" altLang="en-US" sz="2600" dirty="0">
                <a:latin typeface="黑体" pitchFamily="49" charset="-122"/>
              </a:rPr>
              <a:t>）</a:t>
            </a:r>
            <a:r>
              <a:rPr lang="en-US" altLang="zh-CN" sz="2600" dirty="0">
                <a:latin typeface="黑体" pitchFamily="49" charset="-122"/>
              </a:rPr>
              <a:t> </a:t>
            </a:r>
            <a:r>
              <a:rPr lang="en-US" altLang="zh-CN" sz="2600" dirty="0">
                <a:solidFill>
                  <a:srgbClr val="FF0000"/>
                </a:solidFill>
                <a:latin typeface="黑体" pitchFamily="49" charset="-122"/>
              </a:rPr>
              <a:t>D:\Cadence\SPB_Data\test\worklib\test\physical</a:t>
            </a:r>
          </a:p>
        </p:txBody>
      </p:sp>
      <p:pic>
        <p:nvPicPr>
          <p:cNvPr id="23347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64163" y="2636838"/>
            <a:ext cx="3219450" cy="3286125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  <p:pic>
        <p:nvPicPr>
          <p:cNvPr id="233476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55650" y="2673350"/>
            <a:ext cx="4121150" cy="3249613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Text Box 3"/>
          <p:cNvSpPr txBox="1">
            <a:spLocks noChangeArrowheads="1"/>
          </p:cNvSpPr>
          <p:nvPr/>
        </p:nvSpPr>
        <p:spPr bwMode="gray">
          <a:xfrm>
            <a:off x="669925" y="404813"/>
            <a:ext cx="7789863" cy="671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lang="zh-CN" altLang="en-US" sz="3800" b="1">
                <a:solidFill>
                  <a:srgbClr val="0000FF"/>
                </a:solidFill>
                <a:latin typeface="Arial" charset="0"/>
              </a:rPr>
              <a:t>五、</a:t>
            </a:r>
            <a:r>
              <a:rPr lang="en-US" altLang="zh-CN" sz="3800" b="1">
                <a:solidFill>
                  <a:srgbClr val="0000FF"/>
                </a:solidFill>
                <a:latin typeface="Arial" charset="0"/>
              </a:rPr>
              <a:t>PCB</a:t>
            </a:r>
            <a:r>
              <a:rPr lang="zh-CN" altLang="en-US" sz="3800" b="1">
                <a:solidFill>
                  <a:srgbClr val="0000FF"/>
                </a:solidFill>
                <a:latin typeface="Arial" charset="0"/>
              </a:rPr>
              <a:t>封装建库</a:t>
            </a:r>
            <a:endParaRPr lang="en-US" altLang="zh-CN" sz="3800" b="1">
              <a:solidFill>
                <a:srgbClr val="0000FF"/>
              </a:solidFill>
              <a:latin typeface="Arial" charset="0"/>
            </a:endParaRPr>
          </a:p>
        </p:txBody>
      </p:sp>
      <p:sp>
        <p:nvSpPr>
          <p:cNvPr id="61443" name="Rectangle 3"/>
          <p:cNvSpPr>
            <a:spLocks noChangeArrowheads="1"/>
          </p:cNvSpPr>
          <p:nvPr/>
        </p:nvSpPr>
        <p:spPr bwMode="auto">
          <a:xfrm>
            <a:off x="395288" y="1268413"/>
            <a:ext cx="82804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69900" indent="-4699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 eaLnBrk="1" hangingPunct="1">
              <a:spcBef>
                <a:spcPct val="30000"/>
              </a:spcBef>
              <a:spcAft>
                <a:spcPct val="20000"/>
              </a:spcAft>
              <a:buFont typeface="Wingdings" pitchFamily="2" charset="2"/>
              <a:buChar char="n"/>
            </a:pPr>
            <a:r>
              <a:rPr lang="en-US" altLang="zh-CN" sz="2600">
                <a:latin typeface="黑体" pitchFamily="49" charset="-122"/>
              </a:rPr>
              <a:t>PCB</a:t>
            </a:r>
            <a:r>
              <a:rPr lang="zh-CN" altLang="en-US" sz="2600">
                <a:latin typeface="黑体" pitchFamily="49" charset="-122"/>
              </a:rPr>
              <a:t>封装库设计（</a:t>
            </a:r>
            <a:r>
              <a:rPr lang="en-US" altLang="zh-CN" sz="2600">
                <a:latin typeface="黑体" pitchFamily="49" charset="-122"/>
              </a:rPr>
              <a:t>wizard</a:t>
            </a:r>
            <a:r>
              <a:rPr lang="zh-CN" altLang="en-US" sz="2600">
                <a:latin typeface="黑体" pitchFamily="49" charset="-122"/>
              </a:rPr>
              <a:t>）</a:t>
            </a:r>
            <a:endParaRPr lang="zh-CN" altLang="en-US" sz="2600">
              <a:solidFill>
                <a:srgbClr val="00B050"/>
              </a:solidFill>
              <a:latin typeface="黑体" pitchFamily="49" charset="-122"/>
            </a:endParaRPr>
          </a:p>
        </p:txBody>
      </p:sp>
      <p:pic>
        <p:nvPicPr>
          <p:cNvPr id="23449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31863" y="1897063"/>
            <a:ext cx="7265987" cy="4543425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ext Box 3"/>
          <p:cNvSpPr txBox="1">
            <a:spLocks noChangeArrowheads="1"/>
          </p:cNvSpPr>
          <p:nvPr/>
        </p:nvSpPr>
        <p:spPr bwMode="gray">
          <a:xfrm>
            <a:off x="654050" y="420688"/>
            <a:ext cx="7789863" cy="671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lang="zh-CN" altLang="en-US" sz="3800" b="1" dirty="0">
                <a:solidFill>
                  <a:srgbClr val="0000FF"/>
                </a:solidFill>
                <a:latin typeface="Arial" charset="0"/>
              </a:rPr>
              <a:t>一、背景介绍</a:t>
            </a:r>
            <a:endParaRPr lang="en-US" altLang="zh-CN" sz="3800" b="1" dirty="0">
              <a:solidFill>
                <a:srgbClr val="0000FF"/>
              </a:solidFill>
              <a:latin typeface="Arial" charset="0"/>
            </a:endParaRPr>
          </a:p>
        </p:txBody>
      </p:sp>
      <p:sp>
        <p:nvSpPr>
          <p:cNvPr id="9219" name="Rectangle 3"/>
          <p:cNvSpPr>
            <a:spLocks noChangeArrowheads="1"/>
          </p:cNvSpPr>
          <p:nvPr/>
        </p:nvSpPr>
        <p:spPr bwMode="auto">
          <a:xfrm>
            <a:off x="568325" y="1196975"/>
            <a:ext cx="7891463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69900" indent="-4699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 eaLnBrk="1" hangingPunct="1">
              <a:spcBef>
                <a:spcPct val="30000"/>
              </a:spcBef>
              <a:spcAft>
                <a:spcPct val="20000"/>
              </a:spcAft>
              <a:buClr>
                <a:srgbClr val="CC0000"/>
              </a:buClr>
              <a:buFont typeface="Wingdings" pitchFamily="2" charset="2"/>
              <a:buChar char="n"/>
            </a:pPr>
            <a:r>
              <a:rPr lang="zh-CN" altLang="en-US" sz="2600">
                <a:latin typeface="黑体" pitchFamily="49" charset="-122"/>
              </a:rPr>
              <a:t>系统硬件设计流程</a:t>
            </a:r>
            <a:endParaRPr lang="en-US" altLang="zh-CN" sz="2600">
              <a:latin typeface="黑体" pitchFamily="49" charset="-122"/>
            </a:endParaRPr>
          </a:p>
        </p:txBody>
      </p:sp>
      <p:pic>
        <p:nvPicPr>
          <p:cNvPr id="17613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64163" y="620713"/>
            <a:ext cx="3652837" cy="590550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Text Box 3"/>
          <p:cNvSpPr txBox="1">
            <a:spLocks noChangeArrowheads="1"/>
          </p:cNvSpPr>
          <p:nvPr/>
        </p:nvSpPr>
        <p:spPr bwMode="gray">
          <a:xfrm>
            <a:off x="669925" y="404813"/>
            <a:ext cx="7789863" cy="671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lang="zh-CN" altLang="en-US" sz="3800" b="1">
                <a:solidFill>
                  <a:srgbClr val="0000FF"/>
                </a:solidFill>
                <a:latin typeface="Arial" charset="0"/>
              </a:rPr>
              <a:t>五、</a:t>
            </a:r>
            <a:r>
              <a:rPr lang="en-US" altLang="zh-CN" sz="3800" b="1">
                <a:solidFill>
                  <a:srgbClr val="0000FF"/>
                </a:solidFill>
                <a:latin typeface="Arial" charset="0"/>
              </a:rPr>
              <a:t>PCB</a:t>
            </a:r>
            <a:r>
              <a:rPr lang="zh-CN" altLang="en-US" sz="3800" b="1">
                <a:solidFill>
                  <a:srgbClr val="0000FF"/>
                </a:solidFill>
                <a:latin typeface="Arial" charset="0"/>
              </a:rPr>
              <a:t>封装建库</a:t>
            </a:r>
            <a:endParaRPr lang="en-US" altLang="zh-CN" sz="3800" b="1">
              <a:solidFill>
                <a:srgbClr val="0000FF"/>
              </a:solidFill>
              <a:latin typeface="Arial" charset="0"/>
            </a:endParaRPr>
          </a:p>
        </p:txBody>
      </p:sp>
      <p:sp>
        <p:nvSpPr>
          <p:cNvPr id="62467" name="Rectangle 3"/>
          <p:cNvSpPr>
            <a:spLocks noChangeArrowheads="1"/>
          </p:cNvSpPr>
          <p:nvPr/>
        </p:nvSpPr>
        <p:spPr bwMode="auto">
          <a:xfrm>
            <a:off x="395288" y="1268413"/>
            <a:ext cx="82804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69900" indent="-4699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 eaLnBrk="1" hangingPunct="1">
              <a:spcBef>
                <a:spcPct val="30000"/>
              </a:spcBef>
              <a:spcAft>
                <a:spcPct val="20000"/>
              </a:spcAft>
              <a:buFont typeface="Wingdings" pitchFamily="2" charset="2"/>
              <a:buChar char="n"/>
            </a:pPr>
            <a:r>
              <a:rPr lang="en-US" altLang="zh-CN" sz="2600">
                <a:latin typeface="黑体" pitchFamily="49" charset="-122"/>
              </a:rPr>
              <a:t>PCB</a:t>
            </a:r>
            <a:r>
              <a:rPr lang="zh-CN" altLang="en-US" sz="2600">
                <a:latin typeface="黑体" pitchFamily="49" charset="-122"/>
              </a:rPr>
              <a:t>封装库设计（无向导）</a:t>
            </a:r>
            <a:endParaRPr lang="zh-CN" altLang="en-US" sz="2600">
              <a:solidFill>
                <a:srgbClr val="00B050"/>
              </a:solidFill>
              <a:latin typeface="黑体" pitchFamily="49" charset="-122"/>
            </a:endParaRPr>
          </a:p>
        </p:txBody>
      </p:sp>
      <p:pic>
        <p:nvPicPr>
          <p:cNvPr id="23552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619375" y="2452688"/>
            <a:ext cx="3905250" cy="1952625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Text Box 3"/>
          <p:cNvSpPr txBox="1">
            <a:spLocks noChangeArrowheads="1"/>
          </p:cNvSpPr>
          <p:nvPr/>
        </p:nvSpPr>
        <p:spPr bwMode="gray">
          <a:xfrm>
            <a:off x="669925" y="404813"/>
            <a:ext cx="7789863" cy="671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lang="zh-CN" altLang="en-US" sz="3800" b="1">
                <a:solidFill>
                  <a:srgbClr val="0000FF"/>
                </a:solidFill>
                <a:latin typeface="Arial" charset="0"/>
              </a:rPr>
              <a:t>五、</a:t>
            </a:r>
            <a:r>
              <a:rPr lang="en-US" altLang="zh-CN" sz="3800" b="1">
                <a:solidFill>
                  <a:srgbClr val="0000FF"/>
                </a:solidFill>
                <a:latin typeface="Arial" charset="0"/>
              </a:rPr>
              <a:t>PCB</a:t>
            </a:r>
            <a:r>
              <a:rPr lang="zh-CN" altLang="en-US" sz="3800" b="1">
                <a:solidFill>
                  <a:srgbClr val="0000FF"/>
                </a:solidFill>
                <a:latin typeface="Arial" charset="0"/>
              </a:rPr>
              <a:t>封装建库</a:t>
            </a:r>
            <a:endParaRPr lang="en-US" altLang="zh-CN" sz="3800" b="1">
              <a:solidFill>
                <a:srgbClr val="0000FF"/>
              </a:solidFill>
              <a:latin typeface="Arial" charset="0"/>
            </a:endParaRPr>
          </a:p>
        </p:txBody>
      </p:sp>
      <p:sp>
        <p:nvSpPr>
          <p:cNvPr id="63491" name="Rectangle 3"/>
          <p:cNvSpPr>
            <a:spLocks noChangeArrowheads="1"/>
          </p:cNvSpPr>
          <p:nvPr/>
        </p:nvSpPr>
        <p:spPr bwMode="auto">
          <a:xfrm>
            <a:off x="395288" y="1268413"/>
            <a:ext cx="82804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69900" indent="-4699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 eaLnBrk="1" hangingPunct="1">
              <a:spcBef>
                <a:spcPct val="30000"/>
              </a:spcBef>
              <a:spcAft>
                <a:spcPct val="20000"/>
              </a:spcAft>
              <a:buFont typeface="Wingdings" pitchFamily="2" charset="2"/>
              <a:buChar char="n"/>
            </a:pPr>
            <a:r>
              <a:rPr lang="en-US" altLang="zh-CN" sz="2600">
                <a:latin typeface="黑体" pitchFamily="49" charset="-122"/>
              </a:rPr>
              <a:t>PCB</a:t>
            </a:r>
            <a:r>
              <a:rPr lang="zh-CN" altLang="en-US" sz="2600">
                <a:latin typeface="黑体" pitchFamily="49" charset="-122"/>
              </a:rPr>
              <a:t>封装库设计（无向导）</a:t>
            </a:r>
            <a:endParaRPr lang="zh-CN" altLang="en-US" sz="2600">
              <a:solidFill>
                <a:srgbClr val="00B050"/>
              </a:solidFill>
              <a:latin typeface="黑体" pitchFamily="49" charset="-122"/>
            </a:endParaRPr>
          </a:p>
        </p:txBody>
      </p:sp>
      <p:pic>
        <p:nvPicPr>
          <p:cNvPr id="23654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69925" y="1968500"/>
            <a:ext cx="3990975" cy="4481513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  <p:pic>
        <p:nvPicPr>
          <p:cNvPr id="23654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859338" y="2492375"/>
            <a:ext cx="3559175" cy="317500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Text Box 3"/>
          <p:cNvSpPr txBox="1">
            <a:spLocks noChangeArrowheads="1"/>
          </p:cNvSpPr>
          <p:nvPr/>
        </p:nvSpPr>
        <p:spPr bwMode="gray">
          <a:xfrm>
            <a:off x="669925" y="404813"/>
            <a:ext cx="7789863" cy="671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lang="zh-CN" altLang="en-US" sz="3800" b="1">
                <a:solidFill>
                  <a:srgbClr val="0000FF"/>
                </a:solidFill>
                <a:latin typeface="Arial" charset="0"/>
              </a:rPr>
              <a:t>五、</a:t>
            </a:r>
            <a:r>
              <a:rPr lang="en-US" altLang="zh-CN" sz="3800" b="1">
                <a:solidFill>
                  <a:srgbClr val="0000FF"/>
                </a:solidFill>
                <a:latin typeface="Arial" charset="0"/>
              </a:rPr>
              <a:t>PCB</a:t>
            </a:r>
            <a:r>
              <a:rPr lang="zh-CN" altLang="en-US" sz="3800" b="1">
                <a:solidFill>
                  <a:srgbClr val="0000FF"/>
                </a:solidFill>
                <a:latin typeface="Arial" charset="0"/>
              </a:rPr>
              <a:t>封装建库</a:t>
            </a:r>
            <a:endParaRPr lang="en-US" altLang="zh-CN" sz="3800" b="1">
              <a:solidFill>
                <a:srgbClr val="0000FF"/>
              </a:solidFill>
              <a:latin typeface="Arial" charset="0"/>
            </a:endParaRPr>
          </a:p>
        </p:txBody>
      </p:sp>
      <p:sp>
        <p:nvSpPr>
          <p:cNvPr id="64515" name="Rectangle 3"/>
          <p:cNvSpPr>
            <a:spLocks noChangeArrowheads="1"/>
          </p:cNvSpPr>
          <p:nvPr/>
        </p:nvSpPr>
        <p:spPr bwMode="auto">
          <a:xfrm>
            <a:off x="395288" y="1268413"/>
            <a:ext cx="82804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69900" indent="-4699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 eaLnBrk="1" hangingPunct="1">
              <a:spcBef>
                <a:spcPct val="30000"/>
              </a:spcBef>
              <a:spcAft>
                <a:spcPct val="20000"/>
              </a:spcAft>
              <a:buFont typeface="Wingdings" pitchFamily="2" charset="2"/>
              <a:buChar char="n"/>
            </a:pPr>
            <a:r>
              <a:rPr lang="en-US" altLang="zh-CN" sz="2600">
                <a:latin typeface="黑体" pitchFamily="49" charset="-122"/>
              </a:rPr>
              <a:t>PCB</a:t>
            </a:r>
            <a:r>
              <a:rPr lang="zh-CN" altLang="en-US" sz="2600">
                <a:latin typeface="黑体" pitchFamily="49" charset="-122"/>
              </a:rPr>
              <a:t>封装库设计（无向导）</a:t>
            </a:r>
            <a:endParaRPr lang="zh-CN" altLang="en-US" sz="2600">
              <a:solidFill>
                <a:srgbClr val="00B050"/>
              </a:solidFill>
              <a:latin typeface="黑体" pitchFamily="49" charset="-122"/>
            </a:endParaRPr>
          </a:p>
        </p:txBody>
      </p:sp>
      <p:pic>
        <p:nvPicPr>
          <p:cNvPr id="23757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11188" y="2492375"/>
            <a:ext cx="2924175" cy="2900363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  <p:pic>
        <p:nvPicPr>
          <p:cNvPr id="237571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716463" y="1844675"/>
            <a:ext cx="3233737" cy="4446588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Text Box 3"/>
          <p:cNvSpPr txBox="1">
            <a:spLocks noChangeArrowheads="1"/>
          </p:cNvSpPr>
          <p:nvPr/>
        </p:nvSpPr>
        <p:spPr bwMode="gray">
          <a:xfrm>
            <a:off x="669925" y="404813"/>
            <a:ext cx="7789863" cy="671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lang="zh-CN" altLang="en-US" sz="3800" b="1">
                <a:solidFill>
                  <a:srgbClr val="0000FF"/>
                </a:solidFill>
                <a:latin typeface="Arial" charset="0"/>
              </a:rPr>
              <a:t>五、</a:t>
            </a:r>
            <a:r>
              <a:rPr lang="en-US" altLang="zh-CN" sz="3800" b="1">
                <a:solidFill>
                  <a:srgbClr val="0000FF"/>
                </a:solidFill>
                <a:latin typeface="Arial" charset="0"/>
              </a:rPr>
              <a:t>PCB</a:t>
            </a:r>
            <a:r>
              <a:rPr lang="zh-CN" altLang="en-US" sz="3800" b="1">
                <a:solidFill>
                  <a:srgbClr val="0000FF"/>
                </a:solidFill>
                <a:latin typeface="Arial" charset="0"/>
              </a:rPr>
              <a:t>封装建库</a:t>
            </a:r>
            <a:endParaRPr lang="en-US" altLang="zh-CN" sz="3800" b="1">
              <a:solidFill>
                <a:srgbClr val="0000FF"/>
              </a:solidFill>
              <a:latin typeface="Arial" charset="0"/>
            </a:endParaRPr>
          </a:p>
        </p:txBody>
      </p:sp>
      <p:sp>
        <p:nvSpPr>
          <p:cNvPr id="65539" name="Rectangle 3"/>
          <p:cNvSpPr>
            <a:spLocks noChangeArrowheads="1"/>
          </p:cNvSpPr>
          <p:nvPr/>
        </p:nvSpPr>
        <p:spPr bwMode="auto">
          <a:xfrm>
            <a:off x="395288" y="1268413"/>
            <a:ext cx="82804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69900" indent="-4699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 eaLnBrk="1" hangingPunct="1">
              <a:spcBef>
                <a:spcPct val="30000"/>
              </a:spcBef>
              <a:spcAft>
                <a:spcPct val="20000"/>
              </a:spcAft>
              <a:buFont typeface="Wingdings" pitchFamily="2" charset="2"/>
              <a:buChar char="n"/>
            </a:pPr>
            <a:r>
              <a:rPr lang="en-US" altLang="zh-CN" sz="2600">
                <a:latin typeface="黑体" pitchFamily="49" charset="-122"/>
              </a:rPr>
              <a:t>PCB</a:t>
            </a:r>
            <a:r>
              <a:rPr lang="zh-CN" altLang="en-US" sz="2600">
                <a:latin typeface="黑体" pitchFamily="49" charset="-122"/>
              </a:rPr>
              <a:t>封装库设计（无向导）</a:t>
            </a:r>
            <a:endParaRPr lang="zh-CN" altLang="en-US" sz="2600">
              <a:solidFill>
                <a:srgbClr val="00B050"/>
              </a:solidFill>
              <a:latin typeface="黑体" pitchFamily="49" charset="-122"/>
            </a:endParaRPr>
          </a:p>
        </p:txBody>
      </p:sp>
      <p:pic>
        <p:nvPicPr>
          <p:cNvPr id="23859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924300" y="1773238"/>
            <a:ext cx="4121150" cy="1836737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  <p:sp>
        <p:nvSpPr>
          <p:cNvPr id="65541" name="TextBox 1"/>
          <p:cNvSpPr txBox="1">
            <a:spLocks noChangeArrowheads="1"/>
          </p:cNvSpPr>
          <p:nvPr/>
        </p:nvSpPr>
        <p:spPr bwMode="auto">
          <a:xfrm>
            <a:off x="1042988" y="2205038"/>
            <a:ext cx="2089150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>
              <a:buFont typeface="Wingdings" pitchFamily="2" charset="2"/>
              <a:buNone/>
            </a:pPr>
            <a:r>
              <a:rPr lang="zh-CN" altLang="en-US"/>
              <a:t>添加引脚（焊盘）</a:t>
            </a:r>
          </a:p>
        </p:txBody>
      </p:sp>
      <p:sp>
        <p:nvSpPr>
          <p:cNvPr id="65542" name="TextBox 2"/>
          <p:cNvSpPr txBox="1">
            <a:spLocks noChangeArrowheads="1"/>
          </p:cNvSpPr>
          <p:nvPr/>
        </p:nvSpPr>
        <p:spPr bwMode="auto">
          <a:xfrm>
            <a:off x="1042988" y="4365625"/>
            <a:ext cx="3024187" cy="1938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>
              <a:buFont typeface="Wingdings" pitchFamily="2" charset="2"/>
              <a:buNone/>
            </a:pPr>
            <a:r>
              <a:rPr lang="zh-CN" altLang="en-US"/>
              <a:t>选择焊盘，水平方向打两个，间距</a:t>
            </a:r>
            <a:r>
              <a:rPr lang="en-US" altLang="zh-CN"/>
              <a:t>400mil</a:t>
            </a:r>
            <a:r>
              <a:rPr lang="zh-CN" altLang="en-US"/>
              <a:t>，向右方向递增，第一个</a:t>
            </a:r>
            <a:r>
              <a:rPr lang="en-US" altLang="zh-CN"/>
              <a:t>pin</a:t>
            </a:r>
            <a:r>
              <a:rPr lang="zh-CN" altLang="en-US"/>
              <a:t>为</a:t>
            </a:r>
            <a:r>
              <a:rPr lang="en-US" altLang="zh-CN"/>
              <a:t>1</a:t>
            </a:r>
            <a:r>
              <a:rPr lang="zh-CN" altLang="en-US"/>
              <a:t>。</a:t>
            </a:r>
          </a:p>
        </p:txBody>
      </p:sp>
      <p:pic>
        <p:nvPicPr>
          <p:cNvPr id="238596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219700" y="3692525"/>
            <a:ext cx="2038350" cy="291465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Text Box 3"/>
          <p:cNvSpPr txBox="1">
            <a:spLocks noChangeArrowheads="1"/>
          </p:cNvSpPr>
          <p:nvPr/>
        </p:nvSpPr>
        <p:spPr bwMode="gray">
          <a:xfrm>
            <a:off x="669925" y="404813"/>
            <a:ext cx="7789863" cy="671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lang="zh-CN" altLang="en-US" sz="3800" b="1">
                <a:solidFill>
                  <a:srgbClr val="0000FF"/>
                </a:solidFill>
                <a:latin typeface="Arial" charset="0"/>
              </a:rPr>
              <a:t>五、</a:t>
            </a:r>
            <a:r>
              <a:rPr lang="en-US" altLang="zh-CN" sz="3800" b="1">
                <a:solidFill>
                  <a:srgbClr val="0000FF"/>
                </a:solidFill>
                <a:latin typeface="Arial" charset="0"/>
              </a:rPr>
              <a:t>PCB</a:t>
            </a:r>
            <a:r>
              <a:rPr lang="zh-CN" altLang="en-US" sz="3800" b="1">
                <a:solidFill>
                  <a:srgbClr val="0000FF"/>
                </a:solidFill>
                <a:latin typeface="Arial" charset="0"/>
              </a:rPr>
              <a:t>封装建库</a:t>
            </a:r>
            <a:endParaRPr lang="en-US" altLang="zh-CN" sz="3800" b="1">
              <a:solidFill>
                <a:srgbClr val="0000FF"/>
              </a:solidFill>
              <a:latin typeface="Arial" charset="0"/>
            </a:endParaRPr>
          </a:p>
        </p:txBody>
      </p:sp>
      <p:sp>
        <p:nvSpPr>
          <p:cNvPr id="66563" name="Rectangle 3"/>
          <p:cNvSpPr>
            <a:spLocks noChangeArrowheads="1"/>
          </p:cNvSpPr>
          <p:nvPr/>
        </p:nvSpPr>
        <p:spPr bwMode="auto">
          <a:xfrm>
            <a:off x="395288" y="1268413"/>
            <a:ext cx="82804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69900" indent="-4699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 eaLnBrk="1" hangingPunct="1">
              <a:spcBef>
                <a:spcPct val="30000"/>
              </a:spcBef>
              <a:spcAft>
                <a:spcPct val="20000"/>
              </a:spcAft>
              <a:buFont typeface="Wingdings" pitchFamily="2" charset="2"/>
              <a:buChar char="n"/>
            </a:pPr>
            <a:r>
              <a:rPr lang="en-US" altLang="zh-CN" sz="2600">
                <a:latin typeface="黑体" pitchFamily="49" charset="-122"/>
              </a:rPr>
              <a:t>PCB</a:t>
            </a:r>
            <a:r>
              <a:rPr lang="zh-CN" altLang="en-US" sz="2600">
                <a:latin typeface="黑体" pitchFamily="49" charset="-122"/>
              </a:rPr>
              <a:t>封装库设计（无向导）</a:t>
            </a:r>
            <a:endParaRPr lang="zh-CN" altLang="en-US" sz="2600">
              <a:solidFill>
                <a:srgbClr val="00B050"/>
              </a:solidFill>
              <a:latin typeface="黑体" pitchFamily="49" charset="-122"/>
            </a:endParaRPr>
          </a:p>
        </p:txBody>
      </p:sp>
      <p:pic>
        <p:nvPicPr>
          <p:cNvPr id="23961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58888" y="1916113"/>
            <a:ext cx="2817812" cy="1897062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  <p:pic>
        <p:nvPicPr>
          <p:cNvPr id="239619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003800" y="2060575"/>
            <a:ext cx="2066925" cy="1323975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  <p:pic>
        <p:nvPicPr>
          <p:cNvPr id="239620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273175" y="4292600"/>
            <a:ext cx="3048000" cy="2257425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  <p:pic>
        <p:nvPicPr>
          <p:cNvPr id="239621" name="Picture 5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787900" y="4125913"/>
            <a:ext cx="3590925" cy="2428875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  <p:sp>
        <p:nvSpPr>
          <p:cNvPr id="66568" name="TextBox 1"/>
          <p:cNvSpPr txBox="1">
            <a:spLocks noChangeArrowheads="1"/>
          </p:cNvSpPr>
          <p:nvPr/>
        </p:nvSpPr>
        <p:spPr bwMode="auto">
          <a:xfrm>
            <a:off x="827088" y="3500438"/>
            <a:ext cx="2889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>
              <a:buFont typeface="Wingdings" pitchFamily="2" charset="2"/>
              <a:buNone/>
            </a:pPr>
            <a:r>
              <a:rPr lang="en-US" altLang="zh-CN"/>
              <a:t>1</a:t>
            </a:r>
            <a:endParaRPr lang="zh-CN" altLang="en-US"/>
          </a:p>
        </p:txBody>
      </p:sp>
      <p:sp>
        <p:nvSpPr>
          <p:cNvPr id="66569" name="TextBox 8"/>
          <p:cNvSpPr txBox="1">
            <a:spLocks noChangeArrowheads="1"/>
          </p:cNvSpPr>
          <p:nvPr/>
        </p:nvSpPr>
        <p:spPr bwMode="auto">
          <a:xfrm>
            <a:off x="4500563" y="6088063"/>
            <a:ext cx="287337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>
              <a:buFont typeface="Wingdings" pitchFamily="2" charset="2"/>
              <a:buNone/>
            </a:pPr>
            <a:r>
              <a:rPr lang="en-US" altLang="zh-CN"/>
              <a:t>4</a:t>
            </a:r>
            <a:endParaRPr lang="zh-CN" altLang="en-US"/>
          </a:p>
        </p:txBody>
      </p:sp>
      <p:sp>
        <p:nvSpPr>
          <p:cNvPr id="66570" name="TextBox 9"/>
          <p:cNvSpPr txBox="1">
            <a:spLocks noChangeArrowheads="1"/>
          </p:cNvSpPr>
          <p:nvPr/>
        </p:nvSpPr>
        <p:spPr bwMode="auto">
          <a:xfrm>
            <a:off x="817563" y="5953125"/>
            <a:ext cx="287337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>
              <a:buFont typeface="Wingdings" pitchFamily="2" charset="2"/>
              <a:buNone/>
            </a:pPr>
            <a:r>
              <a:rPr lang="en-US" altLang="zh-CN"/>
              <a:t>3</a:t>
            </a:r>
            <a:endParaRPr lang="zh-CN" altLang="en-US"/>
          </a:p>
        </p:txBody>
      </p:sp>
      <p:sp>
        <p:nvSpPr>
          <p:cNvPr id="66571" name="TextBox 10"/>
          <p:cNvSpPr txBox="1">
            <a:spLocks noChangeArrowheads="1"/>
          </p:cNvSpPr>
          <p:nvPr/>
        </p:nvSpPr>
        <p:spPr bwMode="auto">
          <a:xfrm>
            <a:off x="4643438" y="3030538"/>
            <a:ext cx="2889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>
              <a:buFont typeface="Wingdings" pitchFamily="2" charset="2"/>
              <a:buNone/>
            </a:pPr>
            <a:r>
              <a:rPr lang="en-US" altLang="zh-CN"/>
              <a:t>2</a:t>
            </a:r>
            <a:endParaRPr lang="zh-CN" altLang="en-US"/>
          </a:p>
        </p:txBody>
      </p:sp>
    </p:spTree>
  </p:cSld>
  <p:clrMapOvr>
    <a:masterClrMapping/>
  </p:clrMapOvr>
  <p:transition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Text Box 3"/>
          <p:cNvSpPr txBox="1">
            <a:spLocks noChangeArrowheads="1"/>
          </p:cNvSpPr>
          <p:nvPr/>
        </p:nvSpPr>
        <p:spPr bwMode="gray">
          <a:xfrm>
            <a:off x="669925" y="404813"/>
            <a:ext cx="7789863" cy="671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lang="zh-CN" altLang="en-US" sz="3800" b="1">
                <a:solidFill>
                  <a:srgbClr val="0000FF"/>
                </a:solidFill>
                <a:latin typeface="Arial" charset="0"/>
              </a:rPr>
              <a:t>五、</a:t>
            </a:r>
            <a:r>
              <a:rPr lang="en-US" altLang="zh-CN" sz="3800" b="1">
                <a:solidFill>
                  <a:srgbClr val="0000FF"/>
                </a:solidFill>
                <a:latin typeface="Arial" charset="0"/>
              </a:rPr>
              <a:t>PCB</a:t>
            </a:r>
            <a:r>
              <a:rPr lang="zh-CN" altLang="en-US" sz="3800" b="1">
                <a:solidFill>
                  <a:srgbClr val="0000FF"/>
                </a:solidFill>
                <a:latin typeface="Arial" charset="0"/>
              </a:rPr>
              <a:t>封装建库</a:t>
            </a:r>
            <a:endParaRPr lang="en-US" altLang="zh-CN" sz="3800" b="1">
              <a:solidFill>
                <a:srgbClr val="0000FF"/>
              </a:solidFill>
              <a:latin typeface="Arial" charset="0"/>
            </a:endParaRPr>
          </a:p>
        </p:txBody>
      </p:sp>
      <p:sp>
        <p:nvSpPr>
          <p:cNvPr id="67587" name="Rectangle 3"/>
          <p:cNvSpPr>
            <a:spLocks noChangeArrowheads="1"/>
          </p:cNvSpPr>
          <p:nvPr/>
        </p:nvSpPr>
        <p:spPr bwMode="auto">
          <a:xfrm>
            <a:off x="395288" y="1268413"/>
            <a:ext cx="82804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69900" indent="-4699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 eaLnBrk="1" hangingPunct="1">
              <a:spcBef>
                <a:spcPct val="30000"/>
              </a:spcBef>
              <a:spcAft>
                <a:spcPct val="20000"/>
              </a:spcAft>
              <a:buFont typeface="Wingdings" pitchFamily="2" charset="2"/>
              <a:buChar char="n"/>
            </a:pPr>
            <a:r>
              <a:rPr lang="en-US" altLang="zh-CN" sz="2600" dirty="0">
                <a:latin typeface="黑体" pitchFamily="49" charset="-122"/>
              </a:rPr>
              <a:t>PCB</a:t>
            </a:r>
            <a:r>
              <a:rPr lang="zh-CN" altLang="en-US" sz="2600" dirty="0">
                <a:latin typeface="黑体" pitchFamily="49" charset="-122"/>
              </a:rPr>
              <a:t>封装库设计（无向导）</a:t>
            </a:r>
            <a:endParaRPr lang="zh-CN" altLang="en-US" sz="2600" dirty="0">
              <a:solidFill>
                <a:srgbClr val="00B050"/>
              </a:solidFill>
              <a:latin typeface="黑体" pitchFamily="49" charset="-122"/>
            </a:endParaRPr>
          </a:p>
        </p:txBody>
      </p:sp>
      <p:pic>
        <p:nvPicPr>
          <p:cNvPr id="24064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01688" y="1916113"/>
            <a:ext cx="2705100" cy="1731962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  <p:pic>
        <p:nvPicPr>
          <p:cNvPr id="240643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012160" y="1522929"/>
            <a:ext cx="2038350" cy="1495425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  <p:pic>
        <p:nvPicPr>
          <p:cNvPr id="240644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69925" y="4292600"/>
            <a:ext cx="3336925" cy="1427163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  <p:pic>
        <p:nvPicPr>
          <p:cNvPr id="240645" name="Picture 5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663341" y="3241288"/>
            <a:ext cx="4295775" cy="2586038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  <p:sp>
        <p:nvSpPr>
          <p:cNvPr id="67592" name="TextBox 7"/>
          <p:cNvSpPr txBox="1">
            <a:spLocks noChangeArrowheads="1"/>
          </p:cNvSpPr>
          <p:nvPr/>
        </p:nvSpPr>
        <p:spPr bwMode="auto">
          <a:xfrm>
            <a:off x="506413" y="3249613"/>
            <a:ext cx="28892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>
              <a:buFont typeface="Wingdings" pitchFamily="2" charset="2"/>
              <a:buNone/>
            </a:pPr>
            <a:r>
              <a:rPr lang="en-US" altLang="zh-CN"/>
              <a:t>1</a:t>
            </a:r>
            <a:endParaRPr lang="zh-CN" altLang="en-US"/>
          </a:p>
        </p:txBody>
      </p:sp>
      <p:sp>
        <p:nvSpPr>
          <p:cNvPr id="67593" name="TextBox 8"/>
          <p:cNvSpPr txBox="1">
            <a:spLocks noChangeArrowheads="1"/>
          </p:cNvSpPr>
          <p:nvPr/>
        </p:nvSpPr>
        <p:spPr bwMode="auto">
          <a:xfrm>
            <a:off x="4314884" y="5096827"/>
            <a:ext cx="2889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>
              <a:buFont typeface="Wingdings" pitchFamily="2" charset="2"/>
              <a:buNone/>
            </a:pPr>
            <a:r>
              <a:rPr lang="en-US" altLang="zh-CN" dirty="0"/>
              <a:t>4</a:t>
            </a:r>
            <a:endParaRPr lang="zh-CN" altLang="en-US" dirty="0"/>
          </a:p>
        </p:txBody>
      </p:sp>
      <p:sp>
        <p:nvSpPr>
          <p:cNvPr id="67594" name="TextBox 9"/>
          <p:cNvSpPr txBox="1">
            <a:spLocks noChangeArrowheads="1"/>
          </p:cNvSpPr>
          <p:nvPr/>
        </p:nvSpPr>
        <p:spPr bwMode="auto">
          <a:xfrm>
            <a:off x="276225" y="5257800"/>
            <a:ext cx="2873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>
              <a:buFont typeface="Wingdings" pitchFamily="2" charset="2"/>
              <a:buNone/>
            </a:pPr>
            <a:r>
              <a:rPr lang="en-US" altLang="zh-CN"/>
              <a:t>3</a:t>
            </a:r>
            <a:endParaRPr lang="zh-CN" altLang="en-US"/>
          </a:p>
        </p:txBody>
      </p:sp>
      <p:sp>
        <p:nvSpPr>
          <p:cNvPr id="67595" name="TextBox 10"/>
          <p:cNvSpPr txBox="1">
            <a:spLocks noChangeArrowheads="1"/>
          </p:cNvSpPr>
          <p:nvPr/>
        </p:nvSpPr>
        <p:spPr bwMode="auto">
          <a:xfrm>
            <a:off x="5701010" y="2545279"/>
            <a:ext cx="28892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>
              <a:buFont typeface="Wingdings" pitchFamily="2" charset="2"/>
              <a:buNone/>
            </a:pP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D919BA1F-C99F-46C2-959E-FC7D935E0809}"/>
              </a:ext>
            </a:extLst>
          </p:cNvPr>
          <p:cNvSpPr/>
          <p:nvPr/>
        </p:nvSpPr>
        <p:spPr>
          <a:xfrm>
            <a:off x="563563" y="5818405"/>
            <a:ext cx="6647974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30000"/>
              </a:spcBef>
              <a:spcAft>
                <a:spcPct val="20000"/>
              </a:spcAft>
              <a:buNone/>
            </a:pPr>
            <a:r>
              <a:rPr lang="zh-CN" altLang="en-US" dirty="0">
                <a:latin typeface="黑体" pitchFamily="49" charset="-122"/>
              </a:rPr>
              <a:t>注意：</a:t>
            </a:r>
            <a:r>
              <a:rPr lang="en-US" altLang="zh-CN" dirty="0" err="1">
                <a:latin typeface="黑体" pitchFamily="49" charset="-122"/>
              </a:rPr>
              <a:t>Place_Bound</a:t>
            </a:r>
            <a:r>
              <a:rPr lang="zh-CN" altLang="en-US" dirty="0">
                <a:latin typeface="黑体" pitchFamily="49" charset="-122"/>
              </a:rPr>
              <a:t>中加入的是实心的</a:t>
            </a:r>
            <a:r>
              <a:rPr lang="en-US" altLang="zh-CN" dirty="0">
                <a:latin typeface="黑体" pitchFamily="49" charset="-122"/>
              </a:rPr>
              <a:t>Shape</a:t>
            </a:r>
            <a:r>
              <a:rPr lang="zh-CN" altLang="en-US" dirty="0">
                <a:latin typeface="黑体" pitchFamily="49" charset="-122"/>
              </a:rPr>
              <a:t>。</a:t>
            </a:r>
            <a:endParaRPr lang="en-US" altLang="zh-CN" dirty="0">
              <a:latin typeface="黑体" pitchFamily="49" charset="-122"/>
            </a:endParaRPr>
          </a:p>
          <a:p>
            <a:pPr eaLnBrk="1" hangingPunct="1">
              <a:spcBef>
                <a:spcPct val="30000"/>
              </a:spcBef>
              <a:spcAft>
                <a:spcPct val="20000"/>
              </a:spcAft>
              <a:buNone/>
            </a:pPr>
            <a:r>
              <a:rPr lang="en-US" altLang="zh-CN" dirty="0">
                <a:latin typeface="黑体" pitchFamily="49" charset="-122"/>
              </a:rPr>
              <a:t>	Silkscreen</a:t>
            </a:r>
            <a:r>
              <a:rPr lang="zh-CN" altLang="en-US" dirty="0">
                <a:latin typeface="黑体" pitchFamily="49" charset="-122"/>
              </a:rPr>
              <a:t>丝印中加入的是空心的</a:t>
            </a:r>
            <a:r>
              <a:rPr lang="en-US" altLang="zh-CN" dirty="0">
                <a:latin typeface="黑体" pitchFamily="49" charset="-122"/>
              </a:rPr>
              <a:t>Line</a:t>
            </a:r>
            <a:r>
              <a:rPr lang="zh-CN" altLang="en-US" dirty="0">
                <a:latin typeface="黑体" pitchFamily="49" charset="-122"/>
              </a:rPr>
              <a:t>。</a:t>
            </a:r>
            <a:endParaRPr lang="zh-CN" altLang="en-US" dirty="0">
              <a:solidFill>
                <a:srgbClr val="00B050"/>
              </a:solidFill>
              <a:latin typeface="黑体" pitchFamily="49" charset="-122"/>
            </a:endParaRPr>
          </a:p>
        </p:txBody>
      </p:sp>
    </p:spTree>
  </p:cSld>
  <p:clrMapOvr>
    <a:masterClrMapping/>
  </p:clrMapOvr>
  <p:transition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Text Box 3"/>
          <p:cNvSpPr txBox="1">
            <a:spLocks noChangeArrowheads="1"/>
          </p:cNvSpPr>
          <p:nvPr/>
        </p:nvSpPr>
        <p:spPr bwMode="gray">
          <a:xfrm>
            <a:off x="669925" y="404813"/>
            <a:ext cx="7789863" cy="671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lang="zh-CN" altLang="en-US" sz="3800" b="1">
                <a:solidFill>
                  <a:srgbClr val="0000FF"/>
                </a:solidFill>
                <a:latin typeface="Arial" charset="0"/>
              </a:rPr>
              <a:t>五、</a:t>
            </a:r>
            <a:r>
              <a:rPr lang="en-US" altLang="zh-CN" sz="3800" b="1">
                <a:solidFill>
                  <a:srgbClr val="0000FF"/>
                </a:solidFill>
                <a:latin typeface="Arial" charset="0"/>
              </a:rPr>
              <a:t>PCB</a:t>
            </a:r>
            <a:r>
              <a:rPr lang="zh-CN" altLang="en-US" sz="3800" b="1">
                <a:solidFill>
                  <a:srgbClr val="0000FF"/>
                </a:solidFill>
                <a:latin typeface="Arial" charset="0"/>
              </a:rPr>
              <a:t>封装建库</a:t>
            </a:r>
            <a:endParaRPr lang="en-US" altLang="zh-CN" sz="3800" b="1">
              <a:solidFill>
                <a:srgbClr val="0000FF"/>
              </a:solidFill>
              <a:latin typeface="Arial" charset="0"/>
            </a:endParaRPr>
          </a:p>
        </p:txBody>
      </p:sp>
      <p:sp>
        <p:nvSpPr>
          <p:cNvPr id="68611" name="Rectangle 3"/>
          <p:cNvSpPr>
            <a:spLocks noChangeArrowheads="1"/>
          </p:cNvSpPr>
          <p:nvPr/>
        </p:nvSpPr>
        <p:spPr bwMode="auto">
          <a:xfrm>
            <a:off x="395288" y="1268413"/>
            <a:ext cx="82804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69900" indent="-4699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 eaLnBrk="1" hangingPunct="1">
              <a:spcBef>
                <a:spcPct val="30000"/>
              </a:spcBef>
              <a:spcAft>
                <a:spcPct val="20000"/>
              </a:spcAft>
              <a:buFont typeface="Wingdings" pitchFamily="2" charset="2"/>
              <a:buChar char="n"/>
            </a:pPr>
            <a:r>
              <a:rPr lang="en-US" altLang="zh-CN" sz="2600">
                <a:latin typeface="黑体" pitchFamily="49" charset="-122"/>
              </a:rPr>
              <a:t>PCB</a:t>
            </a:r>
            <a:r>
              <a:rPr lang="zh-CN" altLang="en-US" sz="2600">
                <a:latin typeface="黑体" pitchFamily="49" charset="-122"/>
              </a:rPr>
              <a:t>封装库设计（无向导）</a:t>
            </a:r>
            <a:endParaRPr lang="zh-CN" altLang="en-US" sz="2600">
              <a:solidFill>
                <a:srgbClr val="00B050"/>
              </a:solidFill>
              <a:latin typeface="黑体" pitchFamily="49" charset="-122"/>
            </a:endParaRPr>
          </a:p>
        </p:txBody>
      </p:sp>
      <p:pic>
        <p:nvPicPr>
          <p:cNvPr id="24064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01688" y="1916113"/>
            <a:ext cx="2705100" cy="1731962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  <p:pic>
        <p:nvPicPr>
          <p:cNvPr id="240644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69925" y="4292600"/>
            <a:ext cx="3336925" cy="1427163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  <p:sp>
        <p:nvSpPr>
          <p:cNvPr id="68614" name="TextBox 7"/>
          <p:cNvSpPr txBox="1">
            <a:spLocks noChangeArrowheads="1"/>
          </p:cNvSpPr>
          <p:nvPr/>
        </p:nvSpPr>
        <p:spPr bwMode="auto">
          <a:xfrm>
            <a:off x="506413" y="3249613"/>
            <a:ext cx="28892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>
              <a:buFont typeface="Wingdings" pitchFamily="2" charset="2"/>
              <a:buNone/>
            </a:pPr>
            <a:r>
              <a:rPr lang="en-US" altLang="zh-CN"/>
              <a:t>1</a:t>
            </a:r>
            <a:endParaRPr lang="zh-CN" altLang="en-US"/>
          </a:p>
        </p:txBody>
      </p:sp>
      <p:sp>
        <p:nvSpPr>
          <p:cNvPr id="68615" name="TextBox 8"/>
          <p:cNvSpPr txBox="1">
            <a:spLocks noChangeArrowheads="1"/>
          </p:cNvSpPr>
          <p:nvPr/>
        </p:nvSpPr>
        <p:spPr bwMode="auto">
          <a:xfrm>
            <a:off x="3995738" y="5768975"/>
            <a:ext cx="2889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>
              <a:buFont typeface="Wingdings" pitchFamily="2" charset="2"/>
              <a:buNone/>
            </a:pPr>
            <a:r>
              <a:rPr lang="en-US" altLang="zh-CN"/>
              <a:t>4</a:t>
            </a:r>
            <a:endParaRPr lang="zh-CN" altLang="en-US"/>
          </a:p>
        </p:txBody>
      </p:sp>
      <p:sp>
        <p:nvSpPr>
          <p:cNvPr id="68616" name="TextBox 9"/>
          <p:cNvSpPr txBox="1">
            <a:spLocks noChangeArrowheads="1"/>
          </p:cNvSpPr>
          <p:nvPr/>
        </p:nvSpPr>
        <p:spPr bwMode="auto">
          <a:xfrm>
            <a:off x="276225" y="5257800"/>
            <a:ext cx="2873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>
              <a:buFont typeface="Wingdings" pitchFamily="2" charset="2"/>
              <a:buNone/>
            </a:pPr>
            <a:r>
              <a:rPr lang="en-US" altLang="zh-CN"/>
              <a:t>3</a:t>
            </a:r>
            <a:endParaRPr lang="zh-CN" altLang="en-US"/>
          </a:p>
        </p:txBody>
      </p:sp>
      <p:sp>
        <p:nvSpPr>
          <p:cNvPr id="68617" name="TextBox 10"/>
          <p:cNvSpPr txBox="1">
            <a:spLocks noChangeArrowheads="1"/>
          </p:cNvSpPr>
          <p:nvPr/>
        </p:nvSpPr>
        <p:spPr bwMode="auto">
          <a:xfrm>
            <a:off x="5340350" y="2938463"/>
            <a:ext cx="28892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>
              <a:buFont typeface="Wingdings" pitchFamily="2" charset="2"/>
              <a:buNone/>
            </a:pPr>
            <a:r>
              <a:rPr lang="en-US" altLang="zh-CN"/>
              <a:t>2</a:t>
            </a:r>
            <a:endParaRPr lang="zh-CN" altLang="en-US"/>
          </a:p>
        </p:txBody>
      </p:sp>
      <p:pic>
        <p:nvPicPr>
          <p:cNvPr id="241666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724525" y="1762125"/>
            <a:ext cx="2066925" cy="165735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  <p:pic>
        <p:nvPicPr>
          <p:cNvPr id="241667" name="Picture 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787900" y="3997325"/>
            <a:ext cx="3811588" cy="231140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Text Box 3"/>
          <p:cNvSpPr txBox="1">
            <a:spLocks noChangeArrowheads="1"/>
          </p:cNvSpPr>
          <p:nvPr/>
        </p:nvSpPr>
        <p:spPr bwMode="gray">
          <a:xfrm>
            <a:off x="669925" y="404813"/>
            <a:ext cx="7789863" cy="671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lang="zh-CN" altLang="en-US" sz="3800" b="1">
                <a:solidFill>
                  <a:srgbClr val="0000FF"/>
                </a:solidFill>
                <a:latin typeface="Arial" charset="0"/>
              </a:rPr>
              <a:t>五、</a:t>
            </a:r>
            <a:r>
              <a:rPr lang="en-US" altLang="zh-CN" sz="3800" b="1">
                <a:solidFill>
                  <a:srgbClr val="0000FF"/>
                </a:solidFill>
                <a:latin typeface="Arial" charset="0"/>
              </a:rPr>
              <a:t>PCB</a:t>
            </a:r>
            <a:r>
              <a:rPr lang="zh-CN" altLang="en-US" sz="3800" b="1">
                <a:solidFill>
                  <a:srgbClr val="0000FF"/>
                </a:solidFill>
                <a:latin typeface="Arial" charset="0"/>
              </a:rPr>
              <a:t>封装建库</a:t>
            </a:r>
            <a:endParaRPr lang="en-US" altLang="zh-CN" sz="3800" b="1">
              <a:solidFill>
                <a:srgbClr val="0000FF"/>
              </a:solidFill>
              <a:latin typeface="Arial" charset="0"/>
            </a:endParaRPr>
          </a:p>
        </p:txBody>
      </p:sp>
      <p:sp>
        <p:nvSpPr>
          <p:cNvPr id="69635" name="Rectangle 3"/>
          <p:cNvSpPr>
            <a:spLocks noChangeArrowheads="1"/>
          </p:cNvSpPr>
          <p:nvPr/>
        </p:nvSpPr>
        <p:spPr bwMode="auto">
          <a:xfrm>
            <a:off x="395288" y="1268413"/>
            <a:ext cx="82804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69900" indent="-4699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 eaLnBrk="1" hangingPunct="1">
              <a:spcBef>
                <a:spcPct val="30000"/>
              </a:spcBef>
              <a:spcAft>
                <a:spcPct val="20000"/>
              </a:spcAft>
              <a:buFont typeface="Wingdings" pitchFamily="2" charset="2"/>
              <a:buChar char="n"/>
            </a:pPr>
            <a:r>
              <a:rPr lang="en-US" altLang="zh-CN" sz="2600">
                <a:latin typeface="黑体" pitchFamily="49" charset="-122"/>
              </a:rPr>
              <a:t>PCB</a:t>
            </a:r>
            <a:r>
              <a:rPr lang="zh-CN" altLang="en-US" sz="2600">
                <a:latin typeface="黑体" pitchFamily="49" charset="-122"/>
              </a:rPr>
              <a:t>封装库设计（无向导）</a:t>
            </a:r>
            <a:endParaRPr lang="zh-CN" altLang="en-US" sz="2600">
              <a:solidFill>
                <a:srgbClr val="00B050"/>
              </a:solidFill>
              <a:latin typeface="黑体" pitchFamily="49" charset="-122"/>
            </a:endParaRPr>
          </a:p>
        </p:txBody>
      </p:sp>
      <p:pic>
        <p:nvPicPr>
          <p:cNvPr id="24269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27088" y="1989138"/>
            <a:ext cx="2085975" cy="1590675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  <p:pic>
        <p:nvPicPr>
          <p:cNvPr id="242691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067175" y="1970088"/>
            <a:ext cx="2486025" cy="1876425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  <p:pic>
        <p:nvPicPr>
          <p:cNvPr id="242692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195513" y="4292600"/>
            <a:ext cx="3751262" cy="2157413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3" name="Picture 11" descr="DEMO-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2205038"/>
            <a:ext cx="2571750" cy="260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4" name="Picture 12" descr="电阻电容三极管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8038" y="2205038"/>
            <a:ext cx="2381250" cy="2592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5" name="Picture 13" descr="DEMO-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1863" y="2205038"/>
            <a:ext cx="2578100" cy="2592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6" name="Text Box 15"/>
          <p:cNvSpPr txBox="1">
            <a:spLocks noChangeArrowheads="1"/>
          </p:cNvSpPr>
          <p:nvPr/>
        </p:nvSpPr>
        <p:spPr bwMode="auto">
          <a:xfrm>
            <a:off x="1116013" y="5157788"/>
            <a:ext cx="71628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eaLnBrk="1" hangingPunct="1"/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</a:rPr>
              <a:t>原理图         元器件        印刷电路板</a:t>
            </a:r>
          </a:p>
        </p:txBody>
      </p:sp>
      <p:sp>
        <p:nvSpPr>
          <p:cNvPr id="17" name="Text Box 3"/>
          <p:cNvSpPr txBox="1">
            <a:spLocks noChangeArrowheads="1"/>
          </p:cNvSpPr>
          <p:nvPr/>
        </p:nvSpPr>
        <p:spPr bwMode="gray">
          <a:xfrm>
            <a:off x="654050" y="420688"/>
            <a:ext cx="7789863" cy="671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lang="zh-CN" altLang="en-US" sz="3800" b="1" dirty="0">
                <a:solidFill>
                  <a:srgbClr val="0000FF"/>
                </a:solidFill>
                <a:latin typeface="Arial" charset="0"/>
              </a:rPr>
              <a:t>一、背景介绍</a:t>
            </a:r>
            <a:endParaRPr lang="en-US" altLang="zh-CN" sz="3800" b="1" dirty="0">
              <a:solidFill>
                <a:srgbClr val="0000FF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20050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7" name="Text Box 17"/>
          <p:cNvSpPr txBox="1">
            <a:spLocks noChangeArrowheads="1"/>
          </p:cNvSpPr>
          <p:nvPr/>
        </p:nvSpPr>
        <p:spPr bwMode="auto">
          <a:xfrm>
            <a:off x="250825" y="2492375"/>
            <a:ext cx="6676828" cy="20744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eaLnBrk="1" hangingPunct="1">
              <a:buNone/>
            </a:pPr>
            <a:r>
              <a:rPr lang="zh-CN" altLang="en-US" dirty="0">
                <a:ea typeface="宋体" panose="02010600030101010101" pitchFamily="2" charset="-122"/>
              </a:rPr>
              <a:t>是指说明电路中各个元器件的电气连接</a:t>
            </a:r>
          </a:p>
          <a:p>
            <a:pPr eaLnBrk="1" hangingPunct="1">
              <a:buNone/>
            </a:pPr>
            <a:r>
              <a:rPr lang="zh-CN" altLang="en-US" dirty="0">
                <a:ea typeface="宋体" panose="02010600030101010101" pitchFamily="2" charset="-122"/>
              </a:rPr>
              <a:t>关系的</a:t>
            </a:r>
            <a:r>
              <a:rPr lang="zh-CN" altLang="en-US" dirty="0">
                <a:solidFill>
                  <a:srgbClr val="0000FF"/>
                </a:solidFill>
                <a:ea typeface="宋体" panose="02010600030101010101" pitchFamily="2" charset="-122"/>
              </a:rPr>
              <a:t>图纸</a:t>
            </a:r>
            <a:r>
              <a:rPr lang="zh-CN" altLang="en-US" dirty="0">
                <a:ea typeface="宋体" panose="02010600030101010101" pitchFamily="2" charset="-122"/>
              </a:rPr>
              <a:t>。（它不涉及元器件的具体</a:t>
            </a:r>
          </a:p>
          <a:p>
            <a:pPr eaLnBrk="1" hangingPunct="1">
              <a:buNone/>
            </a:pPr>
            <a:r>
              <a:rPr lang="zh-CN" altLang="en-US" dirty="0">
                <a:solidFill>
                  <a:srgbClr val="FF3300"/>
                </a:solidFill>
                <a:ea typeface="宋体" panose="02010600030101010101" pitchFamily="2" charset="-122"/>
              </a:rPr>
              <a:t>大小</a:t>
            </a:r>
            <a:r>
              <a:rPr lang="zh-CN" altLang="en-US" dirty="0">
                <a:ea typeface="宋体" panose="02010600030101010101" pitchFamily="2" charset="-122"/>
              </a:rPr>
              <a:t>、</a:t>
            </a:r>
            <a:r>
              <a:rPr lang="zh-CN" altLang="en-US" dirty="0">
                <a:solidFill>
                  <a:srgbClr val="FF3300"/>
                </a:solidFill>
                <a:ea typeface="宋体" panose="02010600030101010101" pitchFamily="2" charset="-122"/>
              </a:rPr>
              <a:t>形状</a:t>
            </a:r>
            <a:r>
              <a:rPr lang="zh-CN" altLang="en-US" dirty="0">
                <a:ea typeface="宋体" panose="02010600030101010101" pitchFamily="2" charset="-122"/>
              </a:rPr>
              <a:t>，而只是关心元器件的</a:t>
            </a:r>
            <a:r>
              <a:rPr lang="zh-CN" altLang="en-US" dirty="0">
                <a:solidFill>
                  <a:srgbClr val="FF3300"/>
                </a:solidFill>
                <a:ea typeface="宋体" panose="02010600030101010101" pitchFamily="2" charset="-122"/>
              </a:rPr>
              <a:t>类型</a:t>
            </a:r>
            <a:r>
              <a:rPr lang="zh-CN" altLang="en-US" dirty="0">
                <a:ea typeface="宋体" panose="02010600030101010101" pitchFamily="2" charset="-122"/>
              </a:rPr>
              <a:t>、</a:t>
            </a:r>
          </a:p>
          <a:p>
            <a:pPr eaLnBrk="1" hangingPunct="1">
              <a:buNone/>
            </a:pPr>
            <a:r>
              <a:rPr lang="zh-CN" altLang="en-US" dirty="0">
                <a:solidFill>
                  <a:srgbClr val="FF3300"/>
                </a:solidFill>
                <a:ea typeface="宋体" panose="02010600030101010101" pitchFamily="2" charset="-122"/>
              </a:rPr>
              <a:t>相互之间的连接</a:t>
            </a:r>
            <a:r>
              <a:rPr lang="zh-CN" altLang="en-US" dirty="0">
                <a:ea typeface="宋体" panose="02010600030101010101" pitchFamily="2" charset="-122"/>
              </a:rPr>
              <a:t>情况。）</a:t>
            </a:r>
          </a:p>
        </p:txBody>
      </p:sp>
      <p:sp>
        <p:nvSpPr>
          <p:cNvPr id="8198" name="Text Box 19"/>
          <p:cNvSpPr txBox="1">
            <a:spLocks noChangeArrowheads="1"/>
          </p:cNvSpPr>
          <p:nvPr/>
        </p:nvSpPr>
        <p:spPr bwMode="auto">
          <a:xfrm>
            <a:off x="250825" y="5068888"/>
            <a:ext cx="5955476" cy="15573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eaLnBrk="1" hangingPunct="1">
              <a:buNone/>
            </a:pPr>
            <a:r>
              <a:rPr lang="zh-CN" altLang="en-US" dirty="0">
                <a:ea typeface="宋体" panose="02010600030101010101" pitchFamily="2" charset="-122"/>
              </a:rPr>
              <a:t>是用来</a:t>
            </a:r>
            <a:r>
              <a:rPr lang="zh-CN" altLang="en-US" dirty="0">
                <a:solidFill>
                  <a:srgbClr val="FF3300"/>
                </a:solidFill>
                <a:ea typeface="宋体" panose="02010600030101010101" pitchFamily="2" charset="-122"/>
              </a:rPr>
              <a:t>安装、固定各个实际电路元器</a:t>
            </a:r>
          </a:p>
          <a:p>
            <a:pPr eaLnBrk="1" hangingPunct="1">
              <a:buNone/>
            </a:pPr>
            <a:r>
              <a:rPr lang="zh-CN" altLang="en-US" dirty="0">
                <a:solidFill>
                  <a:srgbClr val="FF3300"/>
                </a:solidFill>
                <a:ea typeface="宋体" panose="02010600030101010101" pitchFamily="2" charset="-122"/>
              </a:rPr>
              <a:t>件并利用铜箔走线实现其正确连接关</a:t>
            </a:r>
          </a:p>
          <a:p>
            <a:pPr eaLnBrk="1" hangingPunct="1">
              <a:buNone/>
            </a:pPr>
            <a:r>
              <a:rPr lang="zh-CN" altLang="en-US" dirty="0">
                <a:solidFill>
                  <a:srgbClr val="FF3300"/>
                </a:solidFill>
                <a:ea typeface="宋体" panose="02010600030101010101" pitchFamily="2" charset="-122"/>
              </a:rPr>
              <a:t>系</a:t>
            </a:r>
            <a:r>
              <a:rPr lang="zh-CN" altLang="en-US" dirty="0">
                <a:ea typeface="宋体" panose="02010600030101010101" pitchFamily="2" charset="-122"/>
              </a:rPr>
              <a:t>的一块</a:t>
            </a:r>
            <a:r>
              <a:rPr lang="zh-CN" altLang="en-US" dirty="0">
                <a:solidFill>
                  <a:srgbClr val="FF3300"/>
                </a:solidFill>
                <a:ea typeface="宋体" panose="02010600030101010101" pitchFamily="2" charset="-122"/>
              </a:rPr>
              <a:t>基板</a:t>
            </a:r>
            <a:r>
              <a:rPr lang="zh-CN" altLang="en-US" dirty="0">
                <a:ea typeface="宋体" panose="02010600030101010101" pitchFamily="2" charset="-122"/>
              </a:rPr>
              <a:t>。</a:t>
            </a:r>
          </a:p>
        </p:txBody>
      </p:sp>
      <p:sp>
        <p:nvSpPr>
          <p:cNvPr id="8199" name="Rectangle 22"/>
          <p:cNvSpPr>
            <a:spLocks noChangeArrowheads="1"/>
          </p:cNvSpPr>
          <p:nvPr/>
        </p:nvSpPr>
        <p:spPr bwMode="auto">
          <a:xfrm>
            <a:off x="539750" y="1828800"/>
            <a:ext cx="3276600" cy="609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algn="ctr" eaLnBrk="1" hangingPunct="1">
              <a:buNone/>
            </a:pPr>
            <a:r>
              <a:rPr lang="zh-CN" altLang="en-US" dirty="0">
                <a:ea typeface="宋体" panose="02010600030101010101" pitchFamily="2" charset="-122"/>
              </a:rPr>
              <a:t>什么是电路原理图？</a:t>
            </a:r>
          </a:p>
        </p:txBody>
      </p:sp>
      <p:sp>
        <p:nvSpPr>
          <p:cNvPr id="8200" name="Rectangle 24"/>
          <p:cNvSpPr>
            <a:spLocks noChangeArrowheads="1"/>
          </p:cNvSpPr>
          <p:nvPr/>
        </p:nvSpPr>
        <p:spPr bwMode="auto">
          <a:xfrm>
            <a:off x="539750" y="4437063"/>
            <a:ext cx="3352800" cy="533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algn="ctr" eaLnBrk="1" hangingPunct="1">
              <a:buNone/>
            </a:pPr>
            <a:r>
              <a:rPr lang="zh-CN" altLang="en-US" dirty="0">
                <a:ea typeface="宋体" panose="02010600030101010101" pitchFamily="2" charset="-122"/>
              </a:rPr>
              <a:t>什么是印刷电路板？</a:t>
            </a:r>
          </a:p>
        </p:txBody>
      </p:sp>
      <p:pic>
        <p:nvPicPr>
          <p:cNvPr id="8201" name="Picture 2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3663" y="1052513"/>
            <a:ext cx="2520950" cy="1931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02" name="Picture 2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3663" y="3068638"/>
            <a:ext cx="2520950" cy="185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03" name="Picture 31" descr="u=1620498835,3537741230&amp;fm=0&amp;gp=24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3663" y="5013325"/>
            <a:ext cx="2520950" cy="1655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04" name="Rectangle 32"/>
          <p:cNvSpPr>
            <a:spLocks noChangeArrowheads="1"/>
          </p:cNvSpPr>
          <p:nvPr/>
        </p:nvSpPr>
        <p:spPr bwMode="auto">
          <a:xfrm>
            <a:off x="539750" y="1254124"/>
            <a:ext cx="1944688" cy="538163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algn="ctr" eaLnBrk="1" hangingPunct="1">
              <a:buNone/>
            </a:pPr>
            <a:r>
              <a:rPr lang="zh-CN" altLang="en-US" dirty="0">
                <a:ea typeface="宋体" panose="02010600030101010101" pitchFamily="2" charset="-122"/>
              </a:rPr>
              <a:t>两个概念：</a:t>
            </a:r>
          </a:p>
        </p:txBody>
      </p:sp>
      <p:sp>
        <p:nvSpPr>
          <p:cNvPr id="20" name="Text Box 3"/>
          <p:cNvSpPr txBox="1">
            <a:spLocks noChangeArrowheads="1"/>
          </p:cNvSpPr>
          <p:nvPr/>
        </p:nvSpPr>
        <p:spPr bwMode="gray">
          <a:xfrm>
            <a:off x="654050" y="420688"/>
            <a:ext cx="7789863" cy="671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lang="zh-CN" altLang="en-US" sz="3800" b="1" dirty="0">
                <a:solidFill>
                  <a:srgbClr val="0000FF"/>
                </a:solidFill>
                <a:latin typeface="Arial" charset="0"/>
              </a:rPr>
              <a:t>一、背景介绍</a:t>
            </a:r>
            <a:endParaRPr lang="en-US" altLang="zh-CN" sz="3800" b="1" dirty="0">
              <a:solidFill>
                <a:srgbClr val="0000FF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63678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Text Box 20"/>
          <p:cNvSpPr txBox="1">
            <a:spLocks noChangeArrowheads="1"/>
          </p:cNvSpPr>
          <p:nvPr/>
        </p:nvSpPr>
        <p:spPr bwMode="auto">
          <a:xfrm>
            <a:off x="395288" y="5949950"/>
            <a:ext cx="1841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eaLnBrk="1" hangingPunct="1"/>
            <a:endParaRPr lang="zh-CN" altLang="zh-CN" b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9221" name="Text Box 33"/>
          <p:cNvSpPr txBox="1">
            <a:spLocks noChangeArrowheads="1"/>
          </p:cNvSpPr>
          <p:nvPr/>
        </p:nvSpPr>
        <p:spPr bwMode="auto">
          <a:xfrm>
            <a:off x="36513" y="4365625"/>
            <a:ext cx="9144000" cy="20744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eaLnBrk="1" hangingPunct="1">
              <a:buNone/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分类：</a:t>
            </a:r>
          </a:p>
          <a:p>
            <a:pPr eaLnBrk="1" hangingPunct="1">
              <a:buNone/>
            </a:pP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1.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刚性电路板和柔性电路板；</a:t>
            </a:r>
          </a:p>
          <a:p>
            <a:pPr eaLnBrk="1" hangingPunct="1">
              <a:buNone/>
            </a:pP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2.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酚醛树脂板、环氧树脂板、氮化铝板、碳化硅板等；</a:t>
            </a:r>
          </a:p>
          <a:p>
            <a:pPr eaLnBrk="1" hangingPunct="1">
              <a:buNone/>
            </a:pP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3.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目前常用的电路板有单层、双面、四层板、六层板等。</a:t>
            </a:r>
          </a:p>
        </p:txBody>
      </p:sp>
      <p:sp>
        <p:nvSpPr>
          <p:cNvPr id="9222" name="Rectangle 34"/>
          <p:cNvSpPr>
            <a:spLocks noChangeArrowheads="1"/>
          </p:cNvSpPr>
          <p:nvPr/>
        </p:nvSpPr>
        <p:spPr bwMode="auto">
          <a:xfrm>
            <a:off x="468313" y="1412875"/>
            <a:ext cx="8135937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algn="ctr" eaLnBrk="1" hangingPunct="1">
              <a:buNone/>
            </a:pPr>
            <a:r>
              <a:rPr lang="zh-CN" altLang="en-US" sz="32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印刷电路板</a:t>
            </a:r>
            <a:r>
              <a:rPr lang="zh-CN" altLang="en-US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（ </a:t>
            </a:r>
            <a:r>
              <a:rPr lang="en-US" altLang="zh-CN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Printed Circuit Board, PCB </a:t>
            </a:r>
            <a:r>
              <a:rPr lang="zh-CN" altLang="en-US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）</a:t>
            </a:r>
          </a:p>
        </p:txBody>
      </p:sp>
      <p:sp>
        <p:nvSpPr>
          <p:cNvPr id="9223" name="Text Box 35"/>
          <p:cNvSpPr txBox="1">
            <a:spLocks noChangeArrowheads="1"/>
          </p:cNvSpPr>
          <p:nvPr/>
        </p:nvSpPr>
        <p:spPr bwMode="auto">
          <a:xfrm>
            <a:off x="539750" y="2411413"/>
            <a:ext cx="8119530" cy="1040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eaLnBrk="1" hangingPunct="1">
              <a:buNone/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作用：安装、固定支撑各个实际电路元器件并利用</a:t>
            </a:r>
          </a:p>
          <a:p>
            <a:pPr eaLnBrk="1" hangingPunct="1">
              <a:buNone/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铜箔走线将各种元器件联接起来形成电流通路。</a:t>
            </a:r>
          </a:p>
        </p:txBody>
      </p:sp>
      <p:pic>
        <p:nvPicPr>
          <p:cNvPr id="9237" name="Picture 21" descr="200912221201141227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488" y="3679825"/>
            <a:ext cx="1655762" cy="1262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39" name="Picture 23" descr="2009121816502751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5238" y="3444875"/>
            <a:ext cx="1728787" cy="1712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 Box 3"/>
          <p:cNvSpPr txBox="1">
            <a:spLocks noChangeArrowheads="1"/>
          </p:cNvSpPr>
          <p:nvPr/>
        </p:nvSpPr>
        <p:spPr bwMode="gray">
          <a:xfrm>
            <a:off x="654050" y="420688"/>
            <a:ext cx="7789863" cy="671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•"/>
              <a:defRPr sz="2400">
                <a:solidFill>
                  <a:schemeClr val="tx1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lang="zh-CN" altLang="en-US" sz="3800" b="1" dirty="0">
                <a:solidFill>
                  <a:srgbClr val="0000FF"/>
                </a:solidFill>
                <a:latin typeface="Arial" charset="0"/>
              </a:rPr>
              <a:t>一、背景介绍</a:t>
            </a:r>
            <a:endParaRPr lang="en-US" altLang="zh-CN" sz="3800" b="1" dirty="0">
              <a:solidFill>
                <a:srgbClr val="0000FF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3517509"/>
      </p:ext>
    </p:extLst>
  </p:cSld>
  <p:clrMapOvr>
    <a:masterClrMapping/>
  </p:clrMapOvr>
</p:sld>
</file>

<file path=ppt/theme/theme1.xml><?xml version="1.0" encoding="utf-8"?>
<a:theme xmlns:a="http://schemas.openxmlformats.org/drawingml/2006/main" name="6_Profile">
  <a:themeElements>
    <a:clrScheme name="6_Profile 9">
      <a:dk1>
        <a:srgbClr val="000000"/>
      </a:dk1>
      <a:lt1>
        <a:srgbClr val="FFFFFF"/>
      </a:lt1>
      <a:dk2>
        <a:srgbClr val="000000"/>
      </a:dk2>
      <a:lt2>
        <a:srgbClr val="DDDDDD"/>
      </a:lt2>
      <a:accent1>
        <a:srgbClr val="A3B2C1"/>
      </a:accent1>
      <a:accent2>
        <a:srgbClr val="CC0000"/>
      </a:accent2>
      <a:accent3>
        <a:srgbClr val="FFFFFF"/>
      </a:accent3>
      <a:accent4>
        <a:srgbClr val="000000"/>
      </a:accent4>
      <a:accent5>
        <a:srgbClr val="CED5DD"/>
      </a:accent5>
      <a:accent6>
        <a:srgbClr val="B90000"/>
      </a:accent6>
      <a:hlink>
        <a:srgbClr val="336699"/>
      </a:hlink>
      <a:folHlink>
        <a:srgbClr val="003366"/>
      </a:folHlink>
    </a:clrScheme>
    <a:fontScheme name="6_Profile">
      <a:majorFont>
        <a:latin typeface="Verdana"/>
        <a:ea typeface="宋体"/>
        <a:cs typeface=""/>
      </a:majorFont>
      <a:minorFont>
        <a:latin typeface="Verdana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>
          <a:prstShdw prst="shdw17" dist="17961" dir="2700000">
            <a:schemeClr val="accent1">
              <a:gamma/>
              <a:shade val="60000"/>
              <a:invGamma/>
            </a:schemeClr>
          </a:prstShdw>
        </a:effectLst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  <a:ea typeface="黑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>
          <a:prstShdw prst="shdw17" dist="17961" dir="2700000">
            <a:schemeClr val="accent1">
              <a:gamma/>
              <a:shade val="60000"/>
              <a:invGamma/>
            </a:schemeClr>
          </a:prstShdw>
        </a:effec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  <a:ea typeface="黑体" pitchFamily="2" charset="-122"/>
          </a:defRPr>
        </a:defPPr>
      </a:lstStyle>
    </a:lnDef>
  </a:objectDefaults>
  <a:extraClrSchemeLst>
    <a:extraClrScheme>
      <a:clrScheme name="6_Profile 1">
        <a:dk1>
          <a:srgbClr val="A50021"/>
        </a:dk1>
        <a:lt1>
          <a:srgbClr val="FFFFFF"/>
        </a:lt1>
        <a:dk2>
          <a:srgbClr val="800000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C0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FFFFCC"/>
        </a:hlink>
        <a:folHlink>
          <a:srgbClr val="FF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6_Profile 2">
        <a:dk1>
          <a:srgbClr val="3C001E"/>
        </a:dk1>
        <a:lt1>
          <a:srgbClr val="FFFFFF"/>
        </a:lt1>
        <a:dk2>
          <a:srgbClr val="51072E"/>
        </a:dk2>
        <a:lt2>
          <a:srgbClr val="FFFFFF"/>
        </a:lt2>
        <a:accent1>
          <a:srgbClr val="89A38F"/>
        </a:accent1>
        <a:accent2>
          <a:srgbClr val="666699"/>
        </a:accent2>
        <a:accent3>
          <a:srgbClr val="B3AAAD"/>
        </a:accent3>
        <a:accent4>
          <a:srgbClr val="DADADA"/>
        </a:accent4>
        <a:accent5>
          <a:srgbClr val="C4CEC6"/>
        </a:accent5>
        <a:accent6>
          <a:srgbClr val="5C5C8A"/>
        </a:accent6>
        <a:hlink>
          <a:srgbClr val="80800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6_Profile 3">
        <a:dk1>
          <a:srgbClr val="333333"/>
        </a:dk1>
        <a:lt1>
          <a:srgbClr val="FFFFFF"/>
        </a:lt1>
        <a:dk2>
          <a:srgbClr val="000000"/>
        </a:dk2>
        <a:lt2>
          <a:srgbClr val="FFFFFF"/>
        </a:lt2>
        <a:accent1>
          <a:srgbClr val="3399FF"/>
        </a:accent1>
        <a:accent2>
          <a:srgbClr val="CC0000"/>
        </a:accent2>
        <a:accent3>
          <a:srgbClr val="AAAAAA"/>
        </a:accent3>
        <a:accent4>
          <a:srgbClr val="DADADA"/>
        </a:accent4>
        <a:accent5>
          <a:srgbClr val="ADCAFF"/>
        </a:accent5>
        <a:accent6>
          <a:srgbClr val="B90000"/>
        </a:accent6>
        <a:hlink>
          <a:srgbClr val="666699"/>
        </a:hlink>
        <a:folHlink>
          <a:srgbClr val="66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6_Profile 4">
        <a:dk1>
          <a:srgbClr val="4B3D1B"/>
        </a:dk1>
        <a:lt1>
          <a:srgbClr val="FFFFFF"/>
        </a:lt1>
        <a:dk2>
          <a:srgbClr val="330000"/>
        </a:dk2>
        <a:lt2>
          <a:srgbClr val="FFFFFF"/>
        </a:lt2>
        <a:accent1>
          <a:srgbClr val="CC9900"/>
        </a:accent1>
        <a:accent2>
          <a:srgbClr val="CC6600"/>
        </a:accent2>
        <a:accent3>
          <a:srgbClr val="ADAAAA"/>
        </a:accent3>
        <a:accent4>
          <a:srgbClr val="DADADA"/>
        </a:accent4>
        <a:accent5>
          <a:srgbClr val="E2CAAA"/>
        </a:accent5>
        <a:accent6>
          <a:srgbClr val="B95C00"/>
        </a:accent6>
        <a:hlink>
          <a:srgbClr val="666699"/>
        </a:hlink>
        <a:folHlink>
          <a:srgbClr val="CC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6_Profile 5">
        <a:dk1>
          <a:srgbClr val="006666"/>
        </a:dk1>
        <a:lt1>
          <a:srgbClr val="FFFFFF"/>
        </a:lt1>
        <a:dk2>
          <a:srgbClr val="003366"/>
        </a:dk2>
        <a:lt2>
          <a:srgbClr val="FFFFFF"/>
        </a:lt2>
        <a:accent1>
          <a:srgbClr val="0099CC"/>
        </a:accent1>
        <a:accent2>
          <a:srgbClr val="6666FF"/>
        </a:accent2>
        <a:accent3>
          <a:srgbClr val="AAADB8"/>
        </a:accent3>
        <a:accent4>
          <a:srgbClr val="DADADA"/>
        </a:accent4>
        <a:accent5>
          <a:srgbClr val="AACAE2"/>
        </a:accent5>
        <a:accent6>
          <a:srgbClr val="5C5CE7"/>
        </a:accent6>
        <a:hlink>
          <a:srgbClr val="FFFF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6_Profile 6">
        <a:dk1>
          <a:srgbClr val="003366"/>
        </a:dk1>
        <a:lt1>
          <a:srgbClr val="FFFFFF"/>
        </a:lt1>
        <a:dk2>
          <a:srgbClr val="006666"/>
        </a:dk2>
        <a:lt2>
          <a:srgbClr val="FFFFFF"/>
        </a:lt2>
        <a:accent1>
          <a:srgbClr val="6699FF"/>
        </a:accent1>
        <a:accent2>
          <a:srgbClr val="00CCFF"/>
        </a:accent2>
        <a:accent3>
          <a:srgbClr val="AAB8B8"/>
        </a:accent3>
        <a:accent4>
          <a:srgbClr val="DADADA"/>
        </a:accent4>
        <a:accent5>
          <a:srgbClr val="B8CAFF"/>
        </a:accent5>
        <a:accent6>
          <a:srgbClr val="00B9E7"/>
        </a:accent6>
        <a:hlink>
          <a:srgbClr val="FFFFCC"/>
        </a:hlink>
        <a:folHlink>
          <a:srgbClr val="33CC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6_Profile 7">
        <a:dk1>
          <a:srgbClr val="000000"/>
        </a:dk1>
        <a:lt1>
          <a:srgbClr val="619CB1"/>
        </a:lt1>
        <a:dk2>
          <a:srgbClr val="FFFFFF"/>
        </a:dk2>
        <a:lt2>
          <a:srgbClr val="4E899E"/>
        </a:lt2>
        <a:accent1>
          <a:srgbClr val="FFCC00"/>
        </a:accent1>
        <a:accent2>
          <a:srgbClr val="B6523E"/>
        </a:accent2>
        <a:accent3>
          <a:srgbClr val="B7CBD5"/>
        </a:accent3>
        <a:accent4>
          <a:srgbClr val="000000"/>
        </a:accent4>
        <a:accent5>
          <a:srgbClr val="FFE2AA"/>
        </a:accent5>
        <a:accent6>
          <a:srgbClr val="A54937"/>
        </a:accent6>
        <a:hlink>
          <a:srgbClr val="99CC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6_Profile 8">
        <a:dk1>
          <a:srgbClr val="598600"/>
        </a:dk1>
        <a:lt1>
          <a:srgbClr val="FFFFFF"/>
        </a:lt1>
        <a:dk2>
          <a:srgbClr val="336600"/>
        </a:dk2>
        <a:lt2>
          <a:srgbClr val="FFFFFF"/>
        </a:lt2>
        <a:accent1>
          <a:srgbClr val="33CC33"/>
        </a:accent1>
        <a:accent2>
          <a:srgbClr val="99CC00"/>
        </a:accent2>
        <a:accent3>
          <a:srgbClr val="ADB8AA"/>
        </a:accent3>
        <a:accent4>
          <a:srgbClr val="DADADA"/>
        </a:accent4>
        <a:accent5>
          <a:srgbClr val="ADE2AD"/>
        </a:accent5>
        <a:accent6>
          <a:srgbClr val="8AB900"/>
        </a:accent6>
        <a:hlink>
          <a:srgbClr val="FFCC00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6_Profile 9">
        <a:dk1>
          <a:srgbClr val="000000"/>
        </a:dk1>
        <a:lt1>
          <a:srgbClr val="FFFFFF"/>
        </a:lt1>
        <a:dk2>
          <a:srgbClr val="000000"/>
        </a:dk2>
        <a:lt2>
          <a:srgbClr val="DDDDDD"/>
        </a:lt2>
        <a:accent1>
          <a:srgbClr val="A3B2C1"/>
        </a:accent1>
        <a:accent2>
          <a:srgbClr val="CC0000"/>
        </a:accent2>
        <a:accent3>
          <a:srgbClr val="FFFFFF"/>
        </a:accent3>
        <a:accent4>
          <a:srgbClr val="000000"/>
        </a:accent4>
        <a:accent5>
          <a:srgbClr val="CED5DD"/>
        </a:accent5>
        <a:accent6>
          <a:srgbClr val="B90000"/>
        </a:accent6>
        <a:hlink>
          <a:srgbClr val="336699"/>
        </a:hlink>
        <a:folHlink>
          <a:srgbClr val="00336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Profile">
  <a:themeElements>
    <a:clrScheme name="1_Profile 9">
      <a:dk1>
        <a:srgbClr val="000000"/>
      </a:dk1>
      <a:lt1>
        <a:srgbClr val="FFFFFF"/>
      </a:lt1>
      <a:dk2>
        <a:srgbClr val="000000"/>
      </a:dk2>
      <a:lt2>
        <a:srgbClr val="DDDDDD"/>
      </a:lt2>
      <a:accent1>
        <a:srgbClr val="A3B2C1"/>
      </a:accent1>
      <a:accent2>
        <a:srgbClr val="CC0000"/>
      </a:accent2>
      <a:accent3>
        <a:srgbClr val="FFFFFF"/>
      </a:accent3>
      <a:accent4>
        <a:srgbClr val="000000"/>
      </a:accent4>
      <a:accent5>
        <a:srgbClr val="CED5DD"/>
      </a:accent5>
      <a:accent6>
        <a:srgbClr val="B90000"/>
      </a:accent6>
      <a:hlink>
        <a:srgbClr val="336699"/>
      </a:hlink>
      <a:folHlink>
        <a:srgbClr val="003366"/>
      </a:folHlink>
    </a:clrScheme>
    <a:fontScheme name="1_Profile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Profile 1">
        <a:dk1>
          <a:srgbClr val="A50021"/>
        </a:dk1>
        <a:lt1>
          <a:srgbClr val="FFFFFF"/>
        </a:lt1>
        <a:dk2>
          <a:srgbClr val="800000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C0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FFFFCC"/>
        </a:hlink>
        <a:folHlink>
          <a:srgbClr val="FF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Profile 2">
        <a:dk1>
          <a:srgbClr val="3C001E"/>
        </a:dk1>
        <a:lt1>
          <a:srgbClr val="FFFFFF"/>
        </a:lt1>
        <a:dk2>
          <a:srgbClr val="51072E"/>
        </a:dk2>
        <a:lt2>
          <a:srgbClr val="FFFFFF"/>
        </a:lt2>
        <a:accent1>
          <a:srgbClr val="89A38F"/>
        </a:accent1>
        <a:accent2>
          <a:srgbClr val="666699"/>
        </a:accent2>
        <a:accent3>
          <a:srgbClr val="B3AAAD"/>
        </a:accent3>
        <a:accent4>
          <a:srgbClr val="DADADA"/>
        </a:accent4>
        <a:accent5>
          <a:srgbClr val="C4CEC6"/>
        </a:accent5>
        <a:accent6>
          <a:srgbClr val="5C5C8A"/>
        </a:accent6>
        <a:hlink>
          <a:srgbClr val="80800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Profile 3">
        <a:dk1>
          <a:srgbClr val="333333"/>
        </a:dk1>
        <a:lt1>
          <a:srgbClr val="FFFFFF"/>
        </a:lt1>
        <a:dk2>
          <a:srgbClr val="000000"/>
        </a:dk2>
        <a:lt2>
          <a:srgbClr val="FFFFFF"/>
        </a:lt2>
        <a:accent1>
          <a:srgbClr val="3399FF"/>
        </a:accent1>
        <a:accent2>
          <a:srgbClr val="CC0000"/>
        </a:accent2>
        <a:accent3>
          <a:srgbClr val="AAAAAA"/>
        </a:accent3>
        <a:accent4>
          <a:srgbClr val="DADADA"/>
        </a:accent4>
        <a:accent5>
          <a:srgbClr val="ADCAFF"/>
        </a:accent5>
        <a:accent6>
          <a:srgbClr val="B90000"/>
        </a:accent6>
        <a:hlink>
          <a:srgbClr val="666699"/>
        </a:hlink>
        <a:folHlink>
          <a:srgbClr val="66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Profile 4">
        <a:dk1>
          <a:srgbClr val="4B3D1B"/>
        </a:dk1>
        <a:lt1>
          <a:srgbClr val="FFFFFF"/>
        </a:lt1>
        <a:dk2>
          <a:srgbClr val="330000"/>
        </a:dk2>
        <a:lt2>
          <a:srgbClr val="FFFFFF"/>
        </a:lt2>
        <a:accent1>
          <a:srgbClr val="CC9900"/>
        </a:accent1>
        <a:accent2>
          <a:srgbClr val="CC6600"/>
        </a:accent2>
        <a:accent3>
          <a:srgbClr val="ADAAAA"/>
        </a:accent3>
        <a:accent4>
          <a:srgbClr val="DADADA"/>
        </a:accent4>
        <a:accent5>
          <a:srgbClr val="E2CAAA"/>
        </a:accent5>
        <a:accent6>
          <a:srgbClr val="B95C00"/>
        </a:accent6>
        <a:hlink>
          <a:srgbClr val="666699"/>
        </a:hlink>
        <a:folHlink>
          <a:srgbClr val="CC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Profile 5">
        <a:dk1>
          <a:srgbClr val="006666"/>
        </a:dk1>
        <a:lt1>
          <a:srgbClr val="FFFFFF"/>
        </a:lt1>
        <a:dk2>
          <a:srgbClr val="003366"/>
        </a:dk2>
        <a:lt2>
          <a:srgbClr val="FFFFFF"/>
        </a:lt2>
        <a:accent1>
          <a:srgbClr val="0099CC"/>
        </a:accent1>
        <a:accent2>
          <a:srgbClr val="6666FF"/>
        </a:accent2>
        <a:accent3>
          <a:srgbClr val="AAADB8"/>
        </a:accent3>
        <a:accent4>
          <a:srgbClr val="DADADA"/>
        </a:accent4>
        <a:accent5>
          <a:srgbClr val="AACAE2"/>
        </a:accent5>
        <a:accent6>
          <a:srgbClr val="5C5CE7"/>
        </a:accent6>
        <a:hlink>
          <a:srgbClr val="FFFF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Profile 6">
        <a:dk1>
          <a:srgbClr val="003366"/>
        </a:dk1>
        <a:lt1>
          <a:srgbClr val="FFFFFF"/>
        </a:lt1>
        <a:dk2>
          <a:srgbClr val="006666"/>
        </a:dk2>
        <a:lt2>
          <a:srgbClr val="FFFFFF"/>
        </a:lt2>
        <a:accent1>
          <a:srgbClr val="6699FF"/>
        </a:accent1>
        <a:accent2>
          <a:srgbClr val="00CCFF"/>
        </a:accent2>
        <a:accent3>
          <a:srgbClr val="AAB8B8"/>
        </a:accent3>
        <a:accent4>
          <a:srgbClr val="DADADA"/>
        </a:accent4>
        <a:accent5>
          <a:srgbClr val="B8CAFF"/>
        </a:accent5>
        <a:accent6>
          <a:srgbClr val="00B9E7"/>
        </a:accent6>
        <a:hlink>
          <a:srgbClr val="FFFFCC"/>
        </a:hlink>
        <a:folHlink>
          <a:srgbClr val="33CC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Profile 7">
        <a:dk1>
          <a:srgbClr val="000000"/>
        </a:dk1>
        <a:lt1>
          <a:srgbClr val="619CB1"/>
        </a:lt1>
        <a:dk2>
          <a:srgbClr val="FFFFFF"/>
        </a:dk2>
        <a:lt2>
          <a:srgbClr val="4E899E"/>
        </a:lt2>
        <a:accent1>
          <a:srgbClr val="FFCC00"/>
        </a:accent1>
        <a:accent2>
          <a:srgbClr val="B6523E"/>
        </a:accent2>
        <a:accent3>
          <a:srgbClr val="B7CBD5"/>
        </a:accent3>
        <a:accent4>
          <a:srgbClr val="000000"/>
        </a:accent4>
        <a:accent5>
          <a:srgbClr val="FFE2AA"/>
        </a:accent5>
        <a:accent6>
          <a:srgbClr val="A54937"/>
        </a:accent6>
        <a:hlink>
          <a:srgbClr val="99CC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Profile 8">
        <a:dk1>
          <a:srgbClr val="598600"/>
        </a:dk1>
        <a:lt1>
          <a:srgbClr val="FFFFFF"/>
        </a:lt1>
        <a:dk2>
          <a:srgbClr val="336600"/>
        </a:dk2>
        <a:lt2>
          <a:srgbClr val="FFFFFF"/>
        </a:lt2>
        <a:accent1>
          <a:srgbClr val="33CC33"/>
        </a:accent1>
        <a:accent2>
          <a:srgbClr val="99CC00"/>
        </a:accent2>
        <a:accent3>
          <a:srgbClr val="ADB8AA"/>
        </a:accent3>
        <a:accent4>
          <a:srgbClr val="DADADA"/>
        </a:accent4>
        <a:accent5>
          <a:srgbClr val="ADE2AD"/>
        </a:accent5>
        <a:accent6>
          <a:srgbClr val="8AB900"/>
        </a:accent6>
        <a:hlink>
          <a:srgbClr val="FFCC00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Profile 9">
        <a:dk1>
          <a:srgbClr val="000000"/>
        </a:dk1>
        <a:lt1>
          <a:srgbClr val="FFFFFF"/>
        </a:lt1>
        <a:dk2>
          <a:srgbClr val="000000"/>
        </a:dk2>
        <a:lt2>
          <a:srgbClr val="DDDDDD"/>
        </a:lt2>
        <a:accent1>
          <a:srgbClr val="A3B2C1"/>
        </a:accent1>
        <a:accent2>
          <a:srgbClr val="CC0000"/>
        </a:accent2>
        <a:accent3>
          <a:srgbClr val="FFFFFF"/>
        </a:accent3>
        <a:accent4>
          <a:srgbClr val="000000"/>
        </a:accent4>
        <a:accent5>
          <a:srgbClr val="CED5DD"/>
        </a:accent5>
        <a:accent6>
          <a:srgbClr val="B90000"/>
        </a:accent6>
        <a:hlink>
          <a:srgbClr val="336699"/>
        </a:hlink>
        <a:folHlink>
          <a:srgbClr val="00336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Profile</Template>
  <TotalTime>208913</TotalTime>
  <Words>2355</Words>
  <Application>Microsoft Office PowerPoint</Application>
  <PresentationFormat>全屏显示(4:3)</PresentationFormat>
  <Paragraphs>389</Paragraphs>
  <Slides>67</Slides>
  <Notes>56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67</vt:i4>
      </vt:variant>
    </vt:vector>
  </HeadingPairs>
  <TitlesOfParts>
    <vt:vector size="75" baseType="lpstr">
      <vt:lpstr>黑体</vt:lpstr>
      <vt:lpstr>宋体</vt:lpstr>
      <vt:lpstr>Arial</vt:lpstr>
      <vt:lpstr>Times New Roman</vt:lpstr>
      <vt:lpstr>Verdana</vt:lpstr>
      <vt:lpstr>Wingdings</vt:lpstr>
      <vt:lpstr>6_Profile</vt:lpstr>
      <vt:lpstr>1_Profile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User</dc:creator>
  <cp:lastModifiedBy>hn</cp:lastModifiedBy>
  <cp:revision>1715</cp:revision>
  <dcterms:created xsi:type="dcterms:W3CDTF">2008-09-01T01:19:24Z</dcterms:created>
  <dcterms:modified xsi:type="dcterms:W3CDTF">2021-01-28T07:31:51Z</dcterms:modified>
</cp:coreProperties>
</file>